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64" r:id="rId2"/>
    <p:sldId id="257" r:id="rId3"/>
    <p:sldId id="258" r:id="rId4"/>
    <p:sldId id="259" r:id="rId5"/>
    <p:sldId id="271" r:id="rId6"/>
    <p:sldId id="270" r:id="rId7"/>
    <p:sldId id="274" r:id="rId8"/>
    <p:sldId id="260" r:id="rId9"/>
    <p:sldId id="266" r:id="rId10"/>
    <p:sldId id="261" r:id="rId11"/>
    <p:sldId id="272" r:id="rId12"/>
    <p:sldId id="263" r:id="rId1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0CDBFA-FAC9-5DBE-3DE4-56D87F5EDBC6}" v="159" dt="2024-04-05T04:18:02.50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91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08C8-7E01-4137-96CB-FB1FCDBBF9AC}" type="datetimeFigureOut">
              <a:t>4/19/2024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43CF0-721C-4027-9769-94BAECC6CF0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75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43859" y="1258696"/>
            <a:ext cx="5304281" cy="3530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0">
                <a:solidFill>
                  <a:srgbClr val="35204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04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rgbClr val="35204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04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6012180" cy="6858000"/>
          </a:xfrm>
          <a:custGeom>
            <a:avLst/>
            <a:gdLst/>
            <a:ahLst/>
            <a:cxnLst/>
            <a:rect l="l" t="t" r="r" b="b"/>
            <a:pathLst>
              <a:path w="6012180" h="6858000">
                <a:moveTo>
                  <a:pt x="0" y="6858000"/>
                </a:moveTo>
                <a:lnTo>
                  <a:pt x="6012180" y="6858000"/>
                </a:lnTo>
                <a:lnTo>
                  <a:pt x="60121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9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rgbClr val="35204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04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rgbClr val="35204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04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04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328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352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58112" y="1537842"/>
            <a:ext cx="8875775" cy="3043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0">
                <a:solidFill>
                  <a:srgbClr val="352046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37336" y="1499742"/>
            <a:ext cx="10414635" cy="4293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860021" y="6641312"/>
            <a:ext cx="153034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04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6200" y="7620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4333" y="1633141"/>
            <a:ext cx="6231334" cy="1597025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6287"/>
              </a:lnSpc>
              <a:buNone/>
            </a:pPr>
            <a:r>
              <a:rPr lang="en-US" sz="503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Introduction to ASL in Virtual Meetings</a:t>
            </a:r>
            <a:endParaRPr lang="en-US" sz="5030" dirty="0"/>
          </a:p>
        </p:txBody>
      </p:sp>
      <p:sp>
        <p:nvSpPr>
          <p:cNvPr id="6" name="Text 2"/>
          <p:cNvSpPr/>
          <p:nvPr/>
        </p:nvSpPr>
        <p:spPr>
          <a:xfrm>
            <a:off x="694333" y="3507879"/>
            <a:ext cx="6231334" cy="1184672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32"/>
              </a:lnSpc>
              <a:buNone/>
            </a:pPr>
            <a:r>
              <a:rPr lang="en-US" sz="1458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American Sign Language (ASL) is a powerful tool for enhancing communication and accessibility in virtual meetings. Incorporating ASL into online interactions can create a more inclusive and engaging experience for all participants.</a:t>
            </a:r>
            <a:endParaRPr lang="en-US" sz="1458" dirty="0"/>
          </a:p>
        </p:txBody>
      </p:sp>
      <p:sp>
        <p:nvSpPr>
          <p:cNvPr id="7" name="Shape 3"/>
          <p:cNvSpPr/>
          <p:nvPr/>
        </p:nvSpPr>
        <p:spPr>
          <a:xfrm>
            <a:off x="694333" y="4914702"/>
            <a:ext cx="296168" cy="296168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083072" y="4900811"/>
            <a:ext cx="1595438" cy="324048"/>
          </a:xfrm>
          <a:prstGeom prst="rect">
            <a:avLst/>
          </a:prstGeom>
          <a:noFill/>
          <a:ln/>
        </p:spPr>
        <p:txBody>
          <a:bodyPr wrap="none" lIns="76200" tIns="38100" rIns="76200" bIns="38100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52"/>
              </a:lnSpc>
            </a:pPr>
            <a:r>
              <a:rPr lang="en-US" sz="1792" b="1" dirty="0">
                <a:solidFill>
                  <a:srgbClr val="3B3535"/>
                </a:solidFill>
                <a:latin typeface="Roboto"/>
                <a:ea typeface="Roboto"/>
                <a:cs typeface="Roboto"/>
              </a:rPr>
              <a:t>by Anuj Taparia and Ritik Kumar</a:t>
            </a:r>
            <a:endParaRPr lang="en-US" sz="1822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449DD4-A092-3E9A-F62A-B4C6512645DA}"/>
              </a:ext>
            </a:extLst>
          </p:cNvPr>
          <p:cNvSpPr txBox="1"/>
          <p:nvPr/>
        </p:nvSpPr>
        <p:spPr>
          <a:xfrm>
            <a:off x="1600200" y="533400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tx1"/>
                </a:solidFill>
              </a:rPr>
              <a:t>SE PROJECT</a:t>
            </a:r>
          </a:p>
        </p:txBody>
      </p:sp>
    </p:spTree>
    <p:extLst>
      <p:ext uri="{BB962C8B-B14F-4D97-AF65-F5344CB8AC3E}">
        <p14:creationId xmlns:p14="http://schemas.microsoft.com/office/powerpoint/2010/main" val="842079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98121" y="6654012"/>
            <a:ext cx="6413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44"/>
              </a:lnSpc>
            </a:pPr>
            <a:r>
              <a:rPr sz="1000" spc="-65" dirty="0">
                <a:latin typeface="Calibri"/>
                <a:cs typeface="Calibri"/>
              </a:rPr>
              <a:t>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6525" y="670940"/>
            <a:ext cx="3760470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00" dirty="0">
                <a:solidFill>
                  <a:srgbClr val="FFFFFF"/>
                </a:solidFill>
              </a:rPr>
              <a:t>PROJECT </a:t>
            </a:r>
            <a:r>
              <a:rPr spc="-114" dirty="0"/>
              <a:t>OUTLINE</a:t>
            </a:r>
          </a:p>
        </p:txBody>
      </p:sp>
      <p:sp>
        <p:nvSpPr>
          <p:cNvPr id="4" name="object 4"/>
          <p:cNvSpPr/>
          <p:nvPr/>
        </p:nvSpPr>
        <p:spPr>
          <a:xfrm>
            <a:off x="6012179" y="3047"/>
            <a:ext cx="6179820" cy="6855459"/>
          </a:xfrm>
          <a:custGeom>
            <a:avLst/>
            <a:gdLst/>
            <a:ahLst/>
            <a:cxnLst/>
            <a:rect l="l" t="t" r="r" b="b"/>
            <a:pathLst>
              <a:path w="6179820" h="6855459">
                <a:moveTo>
                  <a:pt x="6179820" y="0"/>
                </a:moveTo>
                <a:lnTo>
                  <a:pt x="0" y="0"/>
                </a:lnTo>
                <a:lnTo>
                  <a:pt x="0" y="6854950"/>
                </a:lnTo>
                <a:lnTo>
                  <a:pt x="6179820" y="6854950"/>
                </a:lnTo>
                <a:lnTo>
                  <a:pt x="6179820" y="0"/>
                </a:lnTo>
                <a:close/>
              </a:path>
            </a:pathLst>
          </a:custGeom>
          <a:solidFill>
            <a:srgbClr val="352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60170" y="3247771"/>
            <a:ext cx="384619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STEPS</a:t>
            </a:r>
            <a:r>
              <a:rPr sz="18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0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sz="18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TOOK</a:t>
            </a:r>
            <a:r>
              <a:rPr sz="18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TO</a:t>
            </a:r>
            <a:r>
              <a:rPr sz="18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SOLVE</a:t>
            </a:r>
            <a:r>
              <a:rPr sz="18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1800" dirty="0">
                <a:solidFill>
                  <a:srgbClr val="FFFFFF"/>
                </a:solidFill>
                <a:latin typeface="Lucida Sans Unicode"/>
                <a:cs typeface="Lucida Sans Unicode"/>
              </a:rPr>
              <a:t>PROBLEM</a:t>
            </a:r>
            <a:r>
              <a:rPr sz="18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18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MAKE</a:t>
            </a:r>
            <a:r>
              <a:rPr sz="18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sz="18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AWESOME MODEL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33690" y="654173"/>
            <a:ext cx="2951480" cy="905510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2800" b="1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2800" b="1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Tahoma"/>
                <a:cs typeface="Tahoma"/>
              </a:rPr>
              <a:t>CREATION</a:t>
            </a:r>
            <a:endParaRPr sz="2800">
              <a:latin typeface="Tahoma"/>
              <a:cs typeface="Tahoma"/>
            </a:endParaRPr>
          </a:p>
          <a:p>
            <a:pPr marL="15240">
              <a:lnSpc>
                <a:spcPct val="100000"/>
              </a:lnSpc>
              <a:spcBef>
                <a:spcPts val="600"/>
              </a:spcBef>
            </a:pPr>
            <a:r>
              <a:rPr sz="1600" dirty="0">
                <a:solidFill>
                  <a:srgbClr val="FFFFFF"/>
                </a:solidFill>
                <a:latin typeface="Lucida Sans Unicode"/>
                <a:cs typeface="Lucida Sans Unicode"/>
              </a:rPr>
              <a:t>SAMPLE</a:t>
            </a:r>
            <a:r>
              <a:rPr sz="16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6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16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CREATION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33690" y="4487933"/>
            <a:ext cx="2881630" cy="1325245"/>
          </a:xfrm>
          <a:prstGeom prst="rect">
            <a:avLst/>
          </a:prstGeom>
        </p:spPr>
        <p:txBody>
          <a:bodyPr vert="horz" wrap="square" lIns="0" tIns="257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30"/>
              </a:spcBef>
            </a:pPr>
            <a:r>
              <a:rPr sz="2800" b="1" spc="-45" dirty="0">
                <a:solidFill>
                  <a:srgbClr val="FFFFFF"/>
                </a:solidFill>
                <a:latin typeface="Tahoma"/>
                <a:cs typeface="Tahoma"/>
              </a:rPr>
              <a:t>DEEP</a:t>
            </a:r>
            <a:r>
              <a:rPr sz="2800" b="1" spc="-3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40" dirty="0">
                <a:solidFill>
                  <a:srgbClr val="FFFFFF"/>
                </a:solidFill>
                <a:latin typeface="Tahoma"/>
                <a:cs typeface="Tahoma"/>
              </a:rPr>
              <a:t>LEARNING</a:t>
            </a:r>
            <a:endParaRPr sz="2800">
              <a:latin typeface="Tahoma"/>
              <a:cs typeface="Tahoma"/>
            </a:endParaRPr>
          </a:p>
          <a:p>
            <a:pPr marL="12700" marR="363855">
              <a:lnSpc>
                <a:spcPct val="100000"/>
              </a:lnSpc>
              <a:spcBef>
                <a:spcPts val="1100"/>
              </a:spcBef>
            </a:pPr>
            <a:r>
              <a:rPr sz="16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CONVOLUTIONAL </a:t>
            </a:r>
            <a:r>
              <a:rPr sz="1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NEURAL NETWORK</a:t>
            </a:r>
            <a:endParaRPr sz="16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519033" y="759913"/>
            <a:ext cx="1057275" cy="4900295"/>
            <a:chOff x="6519033" y="759913"/>
            <a:chExt cx="1057275" cy="4900295"/>
          </a:xfrm>
        </p:grpSpPr>
        <p:sp>
          <p:nvSpPr>
            <p:cNvPr id="9" name="object 9"/>
            <p:cNvSpPr/>
            <p:nvPr/>
          </p:nvSpPr>
          <p:spPr>
            <a:xfrm>
              <a:off x="6519024" y="759916"/>
              <a:ext cx="915669" cy="2948305"/>
            </a:xfrm>
            <a:custGeom>
              <a:avLst/>
              <a:gdLst/>
              <a:ahLst/>
              <a:cxnLst/>
              <a:rect l="l" t="t" r="r" b="b"/>
              <a:pathLst>
                <a:path w="915670" h="2948304">
                  <a:moveTo>
                    <a:pt x="914044" y="2926270"/>
                  </a:moveTo>
                  <a:lnTo>
                    <a:pt x="913853" y="2925661"/>
                  </a:lnTo>
                  <a:lnTo>
                    <a:pt x="911758" y="2907652"/>
                  </a:lnTo>
                  <a:lnTo>
                    <a:pt x="904544" y="2845727"/>
                  </a:lnTo>
                  <a:lnTo>
                    <a:pt x="891895" y="2804058"/>
                  </a:lnTo>
                  <a:lnTo>
                    <a:pt x="870750" y="2775864"/>
                  </a:lnTo>
                  <a:lnTo>
                    <a:pt x="870750" y="2907652"/>
                  </a:lnTo>
                  <a:lnTo>
                    <a:pt x="247319" y="2907652"/>
                  </a:lnTo>
                  <a:lnTo>
                    <a:pt x="265531" y="2624340"/>
                  </a:lnTo>
                  <a:lnTo>
                    <a:pt x="483870" y="2624340"/>
                  </a:lnTo>
                  <a:lnTo>
                    <a:pt x="515835" y="2695168"/>
                  </a:lnTo>
                  <a:lnTo>
                    <a:pt x="533349" y="2723680"/>
                  </a:lnTo>
                  <a:lnTo>
                    <a:pt x="557898" y="2745981"/>
                  </a:lnTo>
                  <a:lnTo>
                    <a:pt x="588022" y="2761043"/>
                  </a:lnTo>
                  <a:lnTo>
                    <a:pt x="622274" y="2767812"/>
                  </a:lnTo>
                  <a:lnTo>
                    <a:pt x="786180" y="2776728"/>
                  </a:lnTo>
                  <a:lnTo>
                    <a:pt x="814654" y="2783598"/>
                  </a:lnTo>
                  <a:lnTo>
                    <a:pt x="838403" y="2799359"/>
                  </a:lnTo>
                  <a:lnTo>
                    <a:pt x="855522" y="2822219"/>
                  </a:lnTo>
                  <a:lnTo>
                    <a:pt x="864069" y="2850375"/>
                  </a:lnTo>
                  <a:lnTo>
                    <a:pt x="870750" y="2907652"/>
                  </a:lnTo>
                  <a:lnTo>
                    <a:pt x="870750" y="2775864"/>
                  </a:lnTo>
                  <a:lnTo>
                    <a:pt x="866470" y="2770149"/>
                  </a:lnTo>
                  <a:lnTo>
                    <a:pt x="831151" y="2746692"/>
                  </a:lnTo>
                  <a:lnTo>
                    <a:pt x="788797" y="2736456"/>
                  </a:lnTo>
                  <a:lnTo>
                    <a:pt x="624890" y="2727553"/>
                  </a:lnTo>
                  <a:lnTo>
                    <a:pt x="601586" y="2723007"/>
                  </a:lnTo>
                  <a:lnTo>
                    <a:pt x="581317" y="2713075"/>
                  </a:lnTo>
                  <a:lnTo>
                    <a:pt x="564883" y="2698292"/>
                  </a:lnTo>
                  <a:lnTo>
                    <a:pt x="553072" y="2679192"/>
                  </a:lnTo>
                  <a:lnTo>
                    <a:pt x="553072" y="2678976"/>
                  </a:lnTo>
                  <a:lnTo>
                    <a:pt x="552869" y="2678976"/>
                  </a:lnTo>
                  <a:lnTo>
                    <a:pt x="528142" y="2624340"/>
                  </a:lnTo>
                  <a:lnTo>
                    <a:pt x="514413" y="2593987"/>
                  </a:lnTo>
                  <a:lnTo>
                    <a:pt x="512991" y="2591968"/>
                  </a:lnTo>
                  <a:lnTo>
                    <a:pt x="511175" y="2590342"/>
                  </a:lnTo>
                  <a:lnTo>
                    <a:pt x="511784" y="2583878"/>
                  </a:lnTo>
                  <a:lnTo>
                    <a:pt x="548411" y="2199779"/>
                  </a:lnTo>
                  <a:lnTo>
                    <a:pt x="569861" y="2199779"/>
                  </a:lnTo>
                  <a:lnTo>
                    <a:pt x="593521" y="2204542"/>
                  </a:lnTo>
                  <a:lnTo>
                    <a:pt x="612813" y="2217534"/>
                  </a:lnTo>
                  <a:lnTo>
                    <a:pt x="625805" y="2236825"/>
                  </a:lnTo>
                  <a:lnTo>
                    <a:pt x="630567" y="2260485"/>
                  </a:lnTo>
                  <a:lnTo>
                    <a:pt x="630682" y="2543797"/>
                  </a:lnTo>
                  <a:lnTo>
                    <a:pt x="631863" y="2550490"/>
                  </a:lnTo>
                  <a:lnTo>
                    <a:pt x="635444" y="2556776"/>
                  </a:lnTo>
                  <a:lnTo>
                    <a:pt x="640892" y="2561437"/>
                  </a:lnTo>
                  <a:lnTo>
                    <a:pt x="647763" y="2563838"/>
                  </a:lnTo>
                  <a:lnTo>
                    <a:pt x="656691" y="2563177"/>
                  </a:lnTo>
                  <a:lnTo>
                    <a:pt x="664095" y="2559050"/>
                  </a:lnTo>
                  <a:lnTo>
                    <a:pt x="669163" y="2552306"/>
                  </a:lnTo>
                  <a:lnTo>
                    <a:pt x="671029" y="2543797"/>
                  </a:lnTo>
                  <a:lnTo>
                    <a:pt x="671029" y="2260092"/>
                  </a:lnTo>
                  <a:lnTo>
                    <a:pt x="663079" y="2220709"/>
                  </a:lnTo>
                  <a:lnTo>
                    <a:pt x="648970" y="2199779"/>
                  </a:lnTo>
                  <a:lnTo>
                    <a:pt x="648690" y="2199373"/>
                  </a:lnTo>
                  <a:lnTo>
                    <a:pt x="641388" y="2188553"/>
                  </a:lnTo>
                  <a:lnTo>
                    <a:pt x="609231" y="2166861"/>
                  </a:lnTo>
                  <a:lnTo>
                    <a:pt x="570801" y="2159101"/>
                  </a:lnTo>
                  <a:lnTo>
                    <a:pt x="569861" y="2158911"/>
                  </a:lnTo>
                  <a:lnTo>
                    <a:pt x="553072" y="2158911"/>
                  </a:lnTo>
                  <a:lnTo>
                    <a:pt x="553072" y="2158085"/>
                  </a:lnTo>
                  <a:lnTo>
                    <a:pt x="552653" y="2156472"/>
                  </a:lnTo>
                  <a:lnTo>
                    <a:pt x="533438" y="2121065"/>
                  </a:lnTo>
                  <a:lnTo>
                    <a:pt x="509143" y="2100287"/>
                  </a:lnTo>
                  <a:lnTo>
                    <a:pt x="509143" y="2159101"/>
                  </a:lnTo>
                  <a:lnTo>
                    <a:pt x="507746" y="2159101"/>
                  </a:lnTo>
                  <a:lnTo>
                    <a:pt x="507746" y="2199373"/>
                  </a:lnTo>
                  <a:lnTo>
                    <a:pt x="471106" y="2583878"/>
                  </a:lnTo>
                  <a:lnTo>
                    <a:pt x="264109" y="2583878"/>
                  </a:lnTo>
                  <a:lnTo>
                    <a:pt x="227685" y="2199373"/>
                  </a:lnTo>
                  <a:lnTo>
                    <a:pt x="507746" y="2199373"/>
                  </a:lnTo>
                  <a:lnTo>
                    <a:pt x="507746" y="2159101"/>
                  </a:lnTo>
                  <a:lnTo>
                    <a:pt x="225056" y="2159101"/>
                  </a:lnTo>
                  <a:lnTo>
                    <a:pt x="225056" y="2158911"/>
                  </a:lnTo>
                  <a:lnTo>
                    <a:pt x="253390" y="2131580"/>
                  </a:lnTo>
                  <a:lnTo>
                    <a:pt x="257225" y="2130577"/>
                  </a:lnTo>
                  <a:lnTo>
                    <a:pt x="263702" y="2128482"/>
                  </a:lnTo>
                  <a:lnTo>
                    <a:pt x="298500" y="2105977"/>
                  </a:lnTo>
                  <a:lnTo>
                    <a:pt x="307200" y="2096173"/>
                  </a:lnTo>
                  <a:lnTo>
                    <a:pt x="311873" y="2091918"/>
                  </a:lnTo>
                  <a:lnTo>
                    <a:pt x="356374" y="2074316"/>
                  </a:lnTo>
                  <a:lnTo>
                    <a:pt x="367207" y="2073706"/>
                  </a:lnTo>
                  <a:lnTo>
                    <a:pt x="378040" y="2074316"/>
                  </a:lnTo>
                  <a:lnTo>
                    <a:pt x="417309" y="2088692"/>
                  </a:lnTo>
                  <a:lnTo>
                    <a:pt x="432054" y="2101621"/>
                  </a:lnTo>
                  <a:lnTo>
                    <a:pt x="436600" y="2106485"/>
                  </a:lnTo>
                  <a:lnTo>
                    <a:pt x="470750" y="2128761"/>
                  </a:lnTo>
                  <a:lnTo>
                    <a:pt x="481228" y="2131987"/>
                  </a:lnTo>
                  <a:lnTo>
                    <a:pt x="484860" y="2133409"/>
                  </a:lnTo>
                  <a:lnTo>
                    <a:pt x="509143" y="2159101"/>
                  </a:lnTo>
                  <a:lnTo>
                    <a:pt x="509143" y="2100287"/>
                  </a:lnTo>
                  <a:lnTo>
                    <a:pt x="484263" y="2090902"/>
                  </a:lnTo>
                  <a:lnTo>
                    <a:pt x="479386" y="2088667"/>
                  </a:lnTo>
                  <a:lnTo>
                    <a:pt x="474967" y="2085657"/>
                  </a:lnTo>
                  <a:lnTo>
                    <a:pt x="470103" y="2082406"/>
                  </a:lnTo>
                  <a:lnTo>
                    <a:pt x="465861" y="2078570"/>
                  </a:lnTo>
                  <a:lnTo>
                    <a:pt x="429971" y="2049284"/>
                  </a:lnTo>
                  <a:lnTo>
                    <a:pt x="383057" y="2034463"/>
                  </a:lnTo>
                  <a:lnTo>
                    <a:pt x="367512" y="2033600"/>
                  </a:lnTo>
                  <a:lnTo>
                    <a:pt x="351980" y="2034463"/>
                  </a:lnTo>
                  <a:lnTo>
                    <a:pt x="315150" y="2044331"/>
                  </a:lnTo>
                  <a:lnTo>
                    <a:pt x="278269" y="2068804"/>
                  </a:lnTo>
                  <a:lnTo>
                    <a:pt x="269786" y="2078570"/>
                  </a:lnTo>
                  <a:lnTo>
                    <a:pt x="265328" y="2082406"/>
                  </a:lnTo>
                  <a:lnTo>
                    <a:pt x="260464" y="2085454"/>
                  </a:lnTo>
                  <a:lnTo>
                    <a:pt x="255816" y="2088489"/>
                  </a:lnTo>
                  <a:lnTo>
                    <a:pt x="250761" y="2090699"/>
                  </a:lnTo>
                  <a:lnTo>
                    <a:pt x="212331" y="2110257"/>
                  </a:lnTo>
                  <a:lnTo>
                    <a:pt x="182562" y="2156879"/>
                  </a:lnTo>
                  <a:lnTo>
                    <a:pt x="180340" y="2163356"/>
                  </a:lnTo>
                  <a:lnTo>
                    <a:pt x="181749" y="2170646"/>
                  </a:lnTo>
                  <a:lnTo>
                    <a:pt x="186207" y="2175903"/>
                  </a:lnTo>
                  <a:lnTo>
                    <a:pt x="185801" y="2177719"/>
                  </a:lnTo>
                  <a:lnTo>
                    <a:pt x="185597" y="2179548"/>
                  </a:lnTo>
                  <a:lnTo>
                    <a:pt x="185597" y="2181148"/>
                  </a:lnTo>
                  <a:lnTo>
                    <a:pt x="225869" y="2606116"/>
                  </a:lnTo>
                  <a:lnTo>
                    <a:pt x="225869" y="2606738"/>
                  </a:lnTo>
                  <a:lnTo>
                    <a:pt x="226275" y="2607132"/>
                  </a:lnTo>
                  <a:lnTo>
                    <a:pt x="226275" y="2607538"/>
                  </a:lnTo>
                  <a:lnTo>
                    <a:pt x="205435" y="2932544"/>
                  </a:lnTo>
                  <a:lnTo>
                    <a:pt x="207657" y="2939021"/>
                  </a:lnTo>
                  <a:lnTo>
                    <a:pt x="212509" y="2943060"/>
                  </a:lnTo>
                  <a:lnTo>
                    <a:pt x="216357" y="2946501"/>
                  </a:lnTo>
                  <a:lnTo>
                    <a:pt x="221208" y="2948127"/>
                  </a:lnTo>
                  <a:lnTo>
                    <a:pt x="893813" y="2948127"/>
                  </a:lnTo>
                  <a:lnTo>
                    <a:pt x="901674" y="2946527"/>
                  </a:lnTo>
                  <a:lnTo>
                    <a:pt x="908100" y="2942183"/>
                  </a:lnTo>
                  <a:lnTo>
                    <a:pt x="912456" y="2935744"/>
                  </a:lnTo>
                  <a:lnTo>
                    <a:pt x="914044" y="2927883"/>
                  </a:lnTo>
                  <a:lnTo>
                    <a:pt x="914044" y="2926270"/>
                  </a:lnTo>
                  <a:close/>
                </a:path>
                <a:path w="915670" h="2948304">
                  <a:moveTo>
                    <a:pt x="915238" y="337718"/>
                  </a:moveTo>
                  <a:lnTo>
                    <a:pt x="913587" y="332041"/>
                  </a:lnTo>
                  <a:lnTo>
                    <a:pt x="906233" y="323481"/>
                  </a:lnTo>
                  <a:lnTo>
                    <a:pt x="900861" y="321030"/>
                  </a:lnTo>
                  <a:lnTo>
                    <a:pt x="882294" y="321030"/>
                  </a:lnTo>
                  <a:lnTo>
                    <a:pt x="882294" y="351586"/>
                  </a:lnTo>
                  <a:lnTo>
                    <a:pt x="849947" y="565607"/>
                  </a:lnTo>
                  <a:lnTo>
                    <a:pt x="845312" y="565607"/>
                  </a:lnTo>
                  <a:lnTo>
                    <a:pt x="845312" y="596188"/>
                  </a:lnTo>
                  <a:lnTo>
                    <a:pt x="844969" y="598512"/>
                  </a:lnTo>
                  <a:lnTo>
                    <a:pt x="837260" y="606247"/>
                  </a:lnTo>
                  <a:lnTo>
                    <a:pt x="837260" y="649465"/>
                  </a:lnTo>
                  <a:lnTo>
                    <a:pt x="822198" y="749046"/>
                  </a:lnTo>
                  <a:lnTo>
                    <a:pt x="817587" y="749046"/>
                  </a:lnTo>
                  <a:lnTo>
                    <a:pt x="817587" y="779627"/>
                  </a:lnTo>
                  <a:lnTo>
                    <a:pt x="810641" y="825487"/>
                  </a:lnTo>
                  <a:lnTo>
                    <a:pt x="104609" y="825487"/>
                  </a:lnTo>
                  <a:lnTo>
                    <a:pt x="97675" y="779627"/>
                  </a:lnTo>
                  <a:lnTo>
                    <a:pt x="817587" y="779627"/>
                  </a:lnTo>
                  <a:lnTo>
                    <a:pt x="817587" y="749046"/>
                  </a:lnTo>
                  <a:lnTo>
                    <a:pt x="737870" y="749046"/>
                  </a:lnTo>
                  <a:lnTo>
                    <a:pt x="837260" y="649465"/>
                  </a:lnTo>
                  <a:lnTo>
                    <a:pt x="837260" y="606247"/>
                  </a:lnTo>
                  <a:lnTo>
                    <a:pt x="694728" y="749046"/>
                  </a:lnTo>
                  <a:lnTo>
                    <a:pt x="615823" y="749046"/>
                  </a:lnTo>
                  <a:lnTo>
                    <a:pt x="768388" y="596188"/>
                  </a:lnTo>
                  <a:lnTo>
                    <a:pt x="845312" y="596188"/>
                  </a:lnTo>
                  <a:lnTo>
                    <a:pt x="845312" y="565607"/>
                  </a:lnTo>
                  <a:lnTo>
                    <a:pt x="725233" y="565607"/>
                  </a:lnTo>
                  <a:lnTo>
                    <a:pt x="725233" y="596188"/>
                  </a:lnTo>
                  <a:lnTo>
                    <a:pt x="572693" y="749046"/>
                  </a:lnTo>
                  <a:lnTo>
                    <a:pt x="493788" y="749046"/>
                  </a:lnTo>
                  <a:lnTo>
                    <a:pt x="646341" y="596188"/>
                  </a:lnTo>
                  <a:lnTo>
                    <a:pt x="725233" y="596188"/>
                  </a:lnTo>
                  <a:lnTo>
                    <a:pt x="725233" y="565607"/>
                  </a:lnTo>
                  <a:lnTo>
                    <a:pt x="603199" y="565607"/>
                  </a:lnTo>
                  <a:lnTo>
                    <a:pt x="603199" y="596188"/>
                  </a:lnTo>
                  <a:lnTo>
                    <a:pt x="450646" y="749046"/>
                  </a:lnTo>
                  <a:lnTo>
                    <a:pt x="371741" y="749046"/>
                  </a:lnTo>
                  <a:lnTo>
                    <a:pt x="524306" y="596188"/>
                  </a:lnTo>
                  <a:lnTo>
                    <a:pt x="603199" y="596188"/>
                  </a:lnTo>
                  <a:lnTo>
                    <a:pt x="603199" y="565607"/>
                  </a:lnTo>
                  <a:lnTo>
                    <a:pt x="481152" y="565607"/>
                  </a:lnTo>
                  <a:lnTo>
                    <a:pt x="481152" y="596188"/>
                  </a:lnTo>
                  <a:lnTo>
                    <a:pt x="328599" y="749046"/>
                  </a:lnTo>
                  <a:lnTo>
                    <a:pt x="249694" y="749046"/>
                  </a:lnTo>
                  <a:lnTo>
                    <a:pt x="402259" y="596188"/>
                  </a:lnTo>
                  <a:lnTo>
                    <a:pt x="481152" y="596188"/>
                  </a:lnTo>
                  <a:lnTo>
                    <a:pt x="481152" y="565607"/>
                  </a:lnTo>
                  <a:lnTo>
                    <a:pt x="359105" y="565607"/>
                  </a:lnTo>
                  <a:lnTo>
                    <a:pt x="359105" y="596188"/>
                  </a:lnTo>
                  <a:lnTo>
                    <a:pt x="206552" y="749046"/>
                  </a:lnTo>
                  <a:lnTo>
                    <a:pt x="127660" y="749046"/>
                  </a:lnTo>
                  <a:lnTo>
                    <a:pt x="135089" y="741616"/>
                  </a:lnTo>
                  <a:lnTo>
                    <a:pt x="280200" y="596188"/>
                  </a:lnTo>
                  <a:lnTo>
                    <a:pt x="359105" y="596188"/>
                  </a:lnTo>
                  <a:lnTo>
                    <a:pt x="359105" y="565607"/>
                  </a:lnTo>
                  <a:lnTo>
                    <a:pt x="237070" y="565607"/>
                  </a:lnTo>
                  <a:lnTo>
                    <a:pt x="237070" y="596188"/>
                  </a:lnTo>
                  <a:lnTo>
                    <a:pt x="91948" y="741616"/>
                  </a:lnTo>
                  <a:lnTo>
                    <a:pt x="83566" y="686231"/>
                  </a:lnTo>
                  <a:lnTo>
                    <a:pt x="121018" y="648703"/>
                  </a:lnTo>
                  <a:lnTo>
                    <a:pt x="173418" y="596188"/>
                  </a:lnTo>
                  <a:lnTo>
                    <a:pt x="237070" y="596188"/>
                  </a:lnTo>
                  <a:lnTo>
                    <a:pt x="237070" y="565607"/>
                  </a:lnTo>
                  <a:lnTo>
                    <a:pt x="130263" y="565607"/>
                  </a:lnTo>
                  <a:lnTo>
                    <a:pt x="130263" y="596188"/>
                  </a:lnTo>
                  <a:lnTo>
                    <a:pt x="77876" y="648703"/>
                  </a:lnTo>
                  <a:lnTo>
                    <a:pt x="69926" y="596188"/>
                  </a:lnTo>
                  <a:lnTo>
                    <a:pt x="130263" y="596188"/>
                  </a:lnTo>
                  <a:lnTo>
                    <a:pt x="130263" y="565607"/>
                  </a:lnTo>
                  <a:lnTo>
                    <a:pt x="65328" y="565607"/>
                  </a:lnTo>
                  <a:lnTo>
                    <a:pt x="32969" y="351586"/>
                  </a:lnTo>
                  <a:lnTo>
                    <a:pt x="882294" y="351586"/>
                  </a:lnTo>
                  <a:lnTo>
                    <a:pt x="882294" y="321030"/>
                  </a:lnTo>
                  <a:lnTo>
                    <a:pt x="854951" y="321030"/>
                  </a:lnTo>
                  <a:lnTo>
                    <a:pt x="854938" y="103454"/>
                  </a:lnTo>
                  <a:lnTo>
                    <a:pt x="852817" y="92951"/>
                  </a:lnTo>
                  <a:lnTo>
                    <a:pt x="847039" y="84366"/>
                  </a:lnTo>
                  <a:lnTo>
                    <a:pt x="838466" y="78562"/>
                  </a:lnTo>
                  <a:lnTo>
                    <a:pt x="827963" y="76441"/>
                  </a:lnTo>
                  <a:lnTo>
                    <a:pt x="824433" y="76441"/>
                  </a:lnTo>
                  <a:lnTo>
                    <a:pt x="824433" y="107010"/>
                  </a:lnTo>
                  <a:lnTo>
                    <a:pt x="824433" y="321030"/>
                  </a:lnTo>
                  <a:lnTo>
                    <a:pt x="809167" y="321030"/>
                  </a:lnTo>
                  <a:lnTo>
                    <a:pt x="809167" y="290449"/>
                  </a:lnTo>
                  <a:lnTo>
                    <a:pt x="809167" y="259880"/>
                  </a:lnTo>
                  <a:lnTo>
                    <a:pt x="793927" y="259880"/>
                  </a:lnTo>
                  <a:lnTo>
                    <a:pt x="793927" y="244589"/>
                  </a:lnTo>
                  <a:lnTo>
                    <a:pt x="793927" y="214007"/>
                  </a:lnTo>
                  <a:lnTo>
                    <a:pt x="778662" y="214007"/>
                  </a:lnTo>
                  <a:lnTo>
                    <a:pt x="778662" y="290449"/>
                  </a:lnTo>
                  <a:lnTo>
                    <a:pt x="778662" y="321030"/>
                  </a:lnTo>
                  <a:lnTo>
                    <a:pt x="137934" y="321030"/>
                  </a:lnTo>
                  <a:lnTo>
                    <a:pt x="137934" y="290449"/>
                  </a:lnTo>
                  <a:lnTo>
                    <a:pt x="778662" y="290449"/>
                  </a:lnTo>
                  <a:lnTo>
                    <a:pt x="778662" y="214007"/>
                  </a:lnTo>
                  <a:lnTo>
                    <a:pt x="778662" y="198729"/>
                  </a:lnTo>
                  <a:lnTo>
                    <a:pt x="778662" y="168148"/>
                  </a:lnTo>
                  <a:lnTo>
                    <a:pt x="763409" y="168148"/>
                  </a:lnTo>
                  <a:lnTo>
                    <a:pt x="763409" y="244589"/>
                  </a:lnTo>
                  <a:lnTo>
                    <a:pt x="763409" y="259880"/>
                  </a:lnTo>
                  <a:lnTo>
                    <a:pt x="153200" y="259880"/>
                  </a:lnTo>
                  <a:lnTo>
                    <a:pt x="153200" y="244589"/>
                  </a:lnTo>
                  <a:lnTo>
                    <a:pt x="763409" y="244589"/>
                  </a:lnTo>
                  <a:lnTo>
                    <a:pt x="763409" y="168148"/>
                  </a:lnTo>
                  <a:lnTo>
                    <a:pt x="748144" y="168148"/>
                  </a:lnTo>
                  <a:lnTo>
                    <a:pt x="748144" y="198729"/>
                  </a:lnTo>
                  <a:lnTo>
                    <a:pt x="748144" y="214007"/>
                  </a:lnTo>
                  <a:lnTo>
                    <a:pt x="168440" y="214007"/>
                  </a:lnTo>
                  <a:lnTo>
                    <a:pt x="168440" y="198729"/>
                  </a:lnTo>
                  <a:lnTo>
                    <a:pt x="748144" y="198729"/>
                  </a:lnTo>
                  <a:lnTo>
                    <a:pt x="748144" y="168148"/>
                  </a:lnTo>
                  <a:lnTo>
                    <a:pt x="137934" y="168148"/>
                  </a:lnTo>
                  <a:lnTo>
                    <a:pt x="137934" y="214007"/>
                  </a:lnTo>
                  <a:lnTo>
                    <a:pt x="122682" y="214007"/>
                  </a:lnTo>
                  <a:lnTo>
                    <a:pt x="122682" y="259880"/>
                  </a:lnTo>
                  <a:lnTo>
                    <a:pt x="107429" y="259880"/>
                  </a:lnTo>
                  <a:lnTo>
                    <a:pt x="107429" y="321030"/>
                  </a:lnTo>
                  <a:lnTo>
                    <a:pt x="92176" y="321030"/>
                  </a:lnTo>
                  <a:lnTo>
                    <a:pt x="92176" y="30568"/>
                  </a:lnTo>
                  <a:lnTo>
                    <a:pt x="297116" y="30568"/>
                  </a:lnTo>
                  <a:lnTo>
                    <a:pt x="335013" y="93878"/>
                  </a:lnTo>
                  <a:lnTo>
                    <a:pt x="339344" y="99352"/>
                  </a:lnTo>
                  <a:lnTo>
                    <a:pt x="344868" y="103479"/>
                  </a:lnTo>
                  <a:lnTo>
                    <a:pt x="351243" y="106095"/>
                  </a:lnTo>
                  <a:lnTo>
                    <a:pt x="358140" y="107010"/>
                  </a:lnTo>
                  <a:lnTo>
                    <a:pt x="824433" y="107010"/>
                  </a:lnTo>
                  <a:lnTo>
                    <a:pt x="824433" y="76441"/>
                  </a:lnTo>
                  <a:lnTo>
                    <a:pt x="360146" y="76441"/>
                  </a:lnTo>
                  <a:lnTo>
                    <a:pt x="332676" y="30568"/>
                  </a:lnTo>
                  <a:lnTo>
                    <a:pt x="306019" y="914"/>
                  </a:lnTo>
                  <a:lnTo>
                    <a:pt x="299110" y="0"/>
                  </a:lnTo>
                  <a:lnTo>
                    <a:pt x="88620" y="0"/>
                  </a:lnTo>
                  <a:lnTo>
                    <a:pt x="78143" y="2133"/>
                  </a:lnTo>
                  <a:lnTo>
                    <a:pt x="69570" y="7924"/>
                  </a:lnTo>
                  <a:lnTo>
                    <a:pt x="63779" y="16522"/>
                  </a:lnTo>
                  <a:lnTo>
                    <a:pt x="61658" y="27038"/>
                  </a:lnTo>
                  <a:lnTo>
                    <a:pt x="61658" y="321030"/>
                  </a:lnTo>
                  <a:lnTo>
                    <a:pt x="14389" y="321030"/>
                  </a:lnTo>
                  <a:lnTo>
                    <a:pt x="9017" y="323481"/>
                  </a:lnTo>
                  <a:lnTo>
                    <a:pt x="1638" y="332054"/>
                  </a:lnTo>
                  <a:lnTo>
                    <a:pt x="0" y="337731"/>
                  </a:lnTo>
                  <a:lnTo>
                    <a:pt x="75882" y="839584"/>
                  </a:lnTo>
                  <a:lnTo>
                    <a:pt x="77355" y="849134"/>
                  </a:lnTo>
                  <a:lnTo>
                    <a:pt x="85420" y="856056"/>
                  </a:lnTo>
                  <a:lnTo>
                    <a:pt x="829830" y="856056"/>
                  </a:lnTo>
                  <a:lnTo>
                    <a:pt x="837882" y="849134"/>
                  </a:lnTo>
                  <a:lnTo>
                    <a:pt x="839368" y="839533"/>
                  </a:lnTo>
                  <a:lnTo>
                    <a:pt x="841489" y="825487"/>
                  </a:lnTo>
                  <a:lnTo>
                    <a:pt x="848436" y="779627"/>
                  </a:lnTo>
                  <a:lnTo>
                    <a:pt x="853059" y="749046"/>
                  </a:lnTo>
                  <a:lnTo>
                    <a:pt x="868121" y="649465"/>
                  </a:lnTo>
                  <a:lnTo>
                    <a:pt x="876173" y="596188"/>
                  </a:lnTo>
                  <a:lnTo>
                    <a:pt x="880795" y="565607"/>
                  </a:lnTo>
                  <a:lnTo>
                    <a:pt x="913168" y="351586"/>
                  </a:lnTo>
                  <a:lnTo>
                    <a:pt x="915238" y="337718"/>
                  </a:lnTo>
                  <a:close/>
                </a:path>
              </a:pathLst>
            </a:custGeom>
            <a:solidFill>
              <a:srgbClr val="009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12844" y="3419869"/>
              <a:ext cx="102592" cy="1026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661403" y="4803711"/>
              <a:ext cx="915035" cy="855980"/>
            </a:xfrm>
            <a:custGeom>
              <a:avLst/>
              <a:gdLst/>
              <a:ahLst/>
              <a:cxnLst/>
              <a:rect l="l" t="t" r="r" b="b"/>
              <a:pathLst>
                <a:path w="915034" h="855979">
                  <a:moveTo>
                    <a:pt x="455652" y="110490"/>
                  </a:moveTo>
                  <a:lnTo>
                    <a:pt x="369423" y="110490"/>
                  </a:lnTo>
                  <a:lnTo>
                    <a:pt x="393075" y="120650"/>
                  </a:lnTo>
                  <a:lnTo>
                    <a:pt x="411852" y="138430"/>
                  </a:lnTo>
                  <a:lnTo>
                    <a:pt x="424232" y="161290"/>
                  </a:lnTo>
                  <a:lnTo>
                    <a:pt x="428697" y="187960"/>
                  </a:lnTo>
                  <a:lnTo>
                    <a:pt x="428697" y="374650"/>
                  </a:lnTo>
                  <a:lnTo>
                    <a:pt x="294728" y="374650"/>
                  </a:lnTo>
                  <a:lnTo>
                    <a:pt x="305149" y="377190"/>
                  </a:lnTo>
                  <a:lnTo>
                    <a:pt x="313670" y="383540"/>
                  </a:lnTo>
                  <a:lnTo>
                    <a:pt x="319421" y="391160"/>
                  </a:lnTo>
                  <a:lnTo>
                    <a:pt x="321531" y="402590"/>
                  </a:lnTo>
                  <a:lnTo>
                    <a:pt x="319421" y="412750"/>
                  </a:lnTo>
                  <a:lnTo>
                    <a:pt x="313670" y="420370"/>
                  </a:lnTo>
                  <a:lnTo>
                    <a:pt x="305149" y="426720"/>
                  </a:lnTo>
                  <a:lnTo>
                    <a:pt x="294728" y="429260"/>
                  </a:lnTo>
                  <a:lnTo>
                    <a:pt x="428697" y="429260"/>
                  </a:lnTo>
                  <a:lnTo>
                    <a:pt x="428697" y="697230"/>
                  </a:lnTo>
                  <a:lnTo>
                    <a:pt x="294729" y="697230"/>
                  </a:lnTo>
                  <a:lnTo>
                    <a:pt x="305149" y="698500"/>
                  </a:lnTo>
                  <a:lnTo>
                    <a:pt x="313670" y="704850"/>
                  </a:lnTo>
                  <a:lnTo>
                    <a:pt x="319421" y="712470"/>
                  </a:lnTo>
                  <a:lnTo>
                    <a:pt x="321531" y="723900"/>
                  </a:lnTo>
                  <a:lnTo>
                    <a:pt x="319421" y="734060"/>
                  </a:lnTo>
                  <a:lnTo>
                    <a:pt x="313670" y="742950"/>
                  </a:lnTo>
                  <a:lnTo>
                    <a:pt x="305149" y="748030"/>
                  </a:lnTo>
                  <a:lnTo>
                    <a:pt x="294729" y="750570"/>
                  </a:lnTo>
                  <a:lnTo>
                    <a:pt x="438115" y="750570"/>
                  </a:lnTo>
                  <a:lnTo>
                    <a:pt x="458461" y="788670"/>
                  </a:lnTo>
                  <a:lnTo>
                    <a:pt x="487620" y="820420"/>
                  </a:lnTo>
                  <a:lnTo>
                    <a:pt x="523567" y="843280"/>
                  </a:lnTo>
                  <a:lnTo>
                    <a:pt x="564277" y="854710"/>
                  </a:lnTo>
                  <a:lnTo>
                    <a:pt x="607724" y="855980"/>
                  </a:lnTo>
                  <a:lnTo>
                    <a:pt x="654365" y="844550"/>
                  </a:lnTo>
                  <a:lnTo>
                    <a:pt x="694521" y="819150"/>
                  </a:lnTo>
                  <a:lnTo>
                    <a:pt x="707531" y="803910"/>
                  </a:lnTo>
                  <a:lnTo>
                    <a:pt x="602390" y="803910"/>
                  </a:lnTo>
                  <a:lnTo>
                    <a:pt x="556448" y="797560"/>
                  </a:lnTo>
                  <a:lnTo>
                    <a:pt x="518184" y="775970"/>
                  </a:lnTo>
                  <a:lnTo>
                    <a:pt x="491998" y="740410"/>
                  </a:lnTo>
                  <a:lnTo>
                    <a:pt x="482291" y="697230"/>
                  </a:lnTo>
                  <a:lnTo>
                    <a:pt x="482291" y="187960"/>
                  </a:lnTo>
                  <a:lnTo>
                    <a:pt x="473790" y="140970"/>
                  </a:lnTo>
                  <a:lnTo>
                    <a:pt x="455652" y="110490"/>
                  </a:lnTo>
                  <a:close/>
                </a:path>
                <a:path w="915034" h="855979">
                  <a:moveTo>
                    <a:pt x="85905" y="642620"/>
                  </a:moveTo>
                  <a:lnTo>
                    <a:pt x="80380" y="642620"/>
                  </a:lnTo>
                  <a:lnTo>
                    <a:pt x="49123" y="648970"/>
                  </a:lnTo>
                  <a:lnTo>
                    <a:pt x="23570" y="666750"/>
                  </a:lnTo>
                  <a:lnTo>
                    <a:pt x="6327" y="692150"/>
                  </a:lnTo>
                  <a:lnTo>
                    <a:pt x="0" y="723900"/>
                  </a:lnTo>
                  <a:lnTo>
                    <a:pt x="6327" y="754380"/>
                  </a:lnTo>
                  <a:lnTo>
                    <a:pt x="23570" y="779780"/>
                  </a:lnTo>
                  <a:lnTo>
                    <a:pt x="49123" y="797560"/>
                  </a:lnTo>
                  <a:lnTo>
                    <a:pt x="80380" y="803910"/>
                  </a:lnTo>
                  <a:lnTo>
                    <a:pt x="105401" y="800100"/>
                  </a:lnTo>
                  <a:lnTo>
                    <a:pt x="127218" y="788670"/>
                  </a:lnTo>
                  <a:lnTo>
                    <a:pt x="144559" y="772160"/>
                  </a:lnTo>
                  <a:lnTo>
                    <a:pt x="156151" y="750570"/>
                  </a:lnTo>
                  <a:lnTo>
                    <a:pt x="80387" y="750570"/>
                  </a:lnTo>
                  <a:lnTo>
                    <a:pt x="69965" y="748030"/>
                  </a:lnTo>
                  <a:lnTo>
                    <a:pt x="61448" y="742950"/>
                  </a:lnTo>
                  <a:lnTo>
                    <a:pt x="55701" y="734060"/>
                  </a:lnTo>
                  <a:lnTo>
                    <a:pt x="53593" y="723900"/>
                  </a:lnTo>
                  <a:lnTo>
                    <a:pt x="55701" y="712470"/>
                  </a:lnTo>
                  <a:lnTo>
                    <a:pt x="61448" y="704850"/>
                  </a:lnTo>
                  <a:lnTo>
                    <a:pt x="69965" y="698500"/>
                  </a:lnTo>
                  <a:lnTo>
                    <a:pt x="80386" y="697230"/>
                  </a:lnTo>
                  <a:lnTo>
                    <a:pt x="156151" y="697230"/>
                  </a:lnTo>
                  <a:lnTo>
                    <a:pt x="153513" y="689610"/>
                  </a:lnTo>
                  <a:lnTo>
                    <a:pt x="150335" y="684530"/>
                  </a:lnTo>
                  <a:lnTo>
                    <a:pt x="146642" y="678180"/>
                  </a:lnTo>
                  <a:lnTo>
                    <a:pt x="142460" y="673100"/>
                  </a:lnTo>
                  <a:lnTo>
                    <a:pt x="161542" y="645160"/>
                  </a:lnTo>
                  <a:lnTo>
                    <a:pt x="96525" y="645160"/>
                  </a:lnTo>
                  <a:lnTo>
                    <a:pt x="85905" y="642620"/>
                  </a:lnTo>
                  <a:close/>
                </a:path>
                <a:path w="915034" h="855979">
                  <a:moveTo>
                    <a:pt x="370506" y="750570"/>
                  </a:moveTo>
                  <a:lnTo>
                    <a:pt x="218963" y="750570"/>
                  </a:lnTo>
                  <a:lnTo>
                    <a:pt x="230553" y="772160"/>
                  </a:lnTo>
                  <a:lnTo>
                    <a:pt x="247891" y="788670"/>
                  </a:lnTo>
                  <a:lnTo>
                    <a:pt x="269706" y="800100"/>
                  </a:lnTo>
                  <a:lnTo>
                    <a:pt x="294729" y="803910"/>
                  </a:lnTo>
                  <a:lnTo>
                    <a:pt x="319747" y="800100"/>
                  </a:lnTo>
                  <a:lnTo>
                    <a:pt x="341563" y="788670"/>
                  </a:lnTo>
                  <a:lnTo>
                    <a:pt x="358907" y="772160"/>
                  </a:lnTo>
                  <a:lnTo>
                    <a:pt x="370506" y="750570"/>
                  </a:lnTo>
                  <a:close/>
                </a:path>
                <a:path w="915034" h="855979">
                  <a:moveTo>
                    <a:pt x="753788" y="482600"/>
                  </a:moveTo>
                  <a:lnTo>
                    <a:pt x="700205" y="482600"/>
                  </a:lnTo>
                  <a:lnTo>
                    <a:pt x="700205" y="689610"/>
                  </a:lnTo>
                  <a:lnTo>
                    <a:pt x="692507" y="730250"/>
                  </a:lnTo>
                  <a:lnTo>
                    <a:pt x="671525" y="765810"/>
                  </a:lnTo>
                  <a:lnTo>
                    <a:pt x="640430" y="791210"/>
                  </a:lnTo>
                  <a:lnTo>
                    <a:pt x="602390" y="803910"/>
                  </a:lnTo>
                  <a:lnTo>
                    <a:pt x="707531" y="803910"/>
                  </a:lnTo>
                  <a:lnTo>
                    <a:pt x="725962" y="782320"/>
                  </a:lnTo>
                  <a:lnTo>
                    <a:pt x="746460" y="739140"/>
                  </a:lnTo>
                  <a:lnTo>
                    <a:pt x="753788" y="689610"/>
                  </a:lnTo>
                  <a:lnTo>
                    <a:pt x="753788" y="482600"/>
                  </a:lnTo>
                  <a:close/>
                </a:path>
                <a:path w="915034" h="855979">
                  <a:moveTo>
                    <a:pt x="294729" y="697230"/>
                  </a:moveTo>
                  <a:lnTo>
                    <a:pt x="80386" y="697230"/>
                  </a:lnTo>
                  <a:lnTo>
                    <a:pt x="90805" y="698500"/>
                  </a:lnTo>
                  <a:lnTo>
                    <a:pt x="99323" y="704850"/>
                  </a:lnTo>
                  <a:lnTo>
                    <a:pt x="105071" y="712470"/>
                  </a:lnTo>
                  <a:lnTo>
                    <a:pt x="107180" y="723900"/>
                  </a:lnTo>
                  <a:lnTo>
                    <a:pt x="105071" y="734060"/>
                  </a:lnTo>
                  <a:lnTo>
                    <a:pt x="99323" y="742950"/>
                  </a:lnTo>
                  <a:lnTo>
                    <a:pt x="90805" y="748030"/>
                  </a:lnTo>
                  <a:lnTo>
                    <a:pt x="80387" y="750570"/>
                  </a:lnTo>
                  <a:lnTo>
                    <a:pt x="294729" y="750570"/>
                  </a:lnTo>
                  <a:lnTo>
                    <a:pt x="284310" y="748030"/>
                  </a:lnTo>
                  <a:lnTo>
                    <a:pt x="275793" y="742950"/>
                  </a:lnTo>
                  <a:lnTo>
                    <a:pt x="270046" y="734060"/>
                  </a:lnTo>
                  <a:lnTo>
                    <a:pt x="267937" y="723900"/>
                  </a:lnTo>
                  <a:lnTo>
                    <a:pt x="270046" y="712470"/>
                  </a:lnTo>
                  <a:lnTo>
                    <a:pt x="275793" y="704850"/>
                  </a:lnTo>
                  <a:lnTo>
                    <a:pt x="284310" y="698500"/>
                  </a:lnTo>
                  <a:lnTo>
                    <a:pt x="294729" y="697230"/>
                  </a:lnTo>
                  <a:close/>
                </a:path>
                <a:path w="915034" h="855979">
                  <a:moveTo>
                    <a:pt x="252737" y="607060"/>
                  </a:moveTo>
                  <a:lnTo>
                    <a:pt x="187562" y="607060"/>
                  </a:lnTo>
                  <a:lnTo>
                    <a:pt x="232643" y="673100"/>
                  </a:lnTo>
                  <a:lnTo>
                    <a:pt x="228467" y="678180"/>
                  </a:lnTo>
                  <a:lnTo>
                    <a:pt x="224777" y="684530"/>
                  </a:lnTo>
                  <a:lnTo>
                    <a:pt x="221601" y="689610"/>
                  </a:lnTo>
                  <a:lnTo>
                    <a:pt x="218962" y="697230"/>
                  </a:lnTo>
                  <a:lnTo>
                    <a:pt x="370506" y="697230"/>
                  </a:lnTo>
                  <a:lnTo>
                    <a:pt x="358909" y="675640"/>
                  </a:lnTo>
                  <a:lnTo>
                    <a:pt x="341568" y="657860"/>
                  </a:lnTo>
                  <a:lnTo>
                    <a:pt x="319751" y="647700"/>
                  </a:lnTo>
                  <a:lnTo>
                    <a:pt x="307240" y="645160"/>
                  </a:lnTo>
                  <a:lnTo>
                    <a:pt x="278582" y="645160"/>
                  </a:lnTo>
                  <a:lnTo>
                    <a:pt x="252737" y="607060"/>
                  </a:lnTo>
                  <a:close/>
                </a:path>
                <a:path w="915034" h="855979">
                  <a:moveTo>
                    <a:pt x="165957" y="480060"/>
                  </a:moveTo>
                  <a:lnTo>
                    <a:pt x="100984" y="480060"/>
                  </a:lnTo>
                  <a:lnTo>
                    <a:pt x="155114" y="558800"/>
                  </a:lnTo>
                  <a:lnTo>
                    <a:pt x="96525" y="645160"/>
                  </a:lnTo>
                  <a:lnTo>
                    <a:pt x="161542" y="645160"/>
                  </a:lnTo>
                  <a:lnTo>
                    <a:pt x="187562" y="607060"/>
                  </a:lnTo>
                  <a:lnTo>
                    <a:pt x="252737" y="607060"/>
                  </a:lnTo>
                  <a:lnTo>
                    <a:pt x="220000" y="558800"/>
                  </a:lnTo>
                  <a:lnTo>
                    <a:pt x="252297" y="511810"/>
                  </a:lnTo>
                  <a:lnTo>
                    <a:pt x="187562" y="511810"/>
                  </a:lnTo>
                  <a:lnTo>
                    <a:pt x="165957" y="480060"/>
                  </a:lnTo>
                  <a:close/>
                </a:path>
                <a:path w="915034" h="855979">
                  <a:moveTo>
                    <a:pt x="294728" y="642620"/>
                  </a:moveTo>
                  <a:lnTo>
                    <a:pt x="289205" y="642620"/>
                  </a:lnTo>
                  <a:lnTo>
                    <a:pt x="278582" y="645160"/>
                  </a:lnTo>
                  <a:lnTo>
                    <a:pt x="307240" y="645160"/>
                  </a:lnTo>
                  <a:lnTo>
                    <a:pt x="294728" y="642620"/>
                  </a:lnTo>
                  <a:close/>
                </a:path>
                <a:path w="915034" h="855979">
                  <a:moveTo>
                    <a:pt x="370506" y="429260"/>
                  </a:moveTo>
                  <a:lnTo>
                    <a:pt x="218962" y="429260"/>
                  </a:lnTo>
                  <a:lnTo>
                    <a:pt x="221596" y="436880"/>
                  </a:lnTo>
                  <a:lnTo>
                    <a:pt x="225311" y="443230"/>
                  </a:lnTo>
                  <a:lnTo>
                    <a:pt x="229886" y="449580"/>
                  </a:lnTo>
                  <a:lnTo>
                    <a:pt x="187562" y="511810"/>
                  </a:lnTo>
                  <a:lnTo>
                    <a:pt x="252297" y="511810"/>
                  </a:lnTo>
                  <a:lnTo>
                    <a:pt x="274119" y="480060"/>
                  </a:lnTo>
                  <a:lnTo>
                    <a:pt x="311407" y="480060"/>
                  </a:lnTo>
                  <a:lnTo>
                    <a:pt x="319746" y="478790"/>
                  </a:lnTo>
                  <a:lnTo>
                    <a:pt x="341563" y="467360"/>
                  </a:lnTo>
                  <a:lnTo>
                    <a:pt x="358907" y="450850"/>
                  </a:lnTo>
                  <a:lnTo>
                    <a:pt x="370506" y="429260"/>
                  </a:lnTo>
                  <a:close/>
                </a:path>
                <a:path w="915034" h="855979">
                  <a:moveTo>
                    <a:pt x="85913" y="321310"/>
                  </a:moveTo>
                  <a:lnTo>
                    <a:pt x="80380" y="321310"/>
                  </a:lnTo>
                  <a:lnTo>
                    <a:pt x="49122" y="327660"/>
                  </a:lnTo>
                  <a:lnTo>
                    <a:pt x="23569" y="345440"/>
                  </a:lnTo>
                  <a:lnTo>
                    <a:pt x="6326" y="370840"/>
                  </a:lnTo>
                  <a:lnTo>
                    <a:pt x="0" y="402590"/>
                  </a:lnTo>
                  <a:lnTo>
                    <a:pt x="6326" y="433070"/>
                  </a:lnTo>
                  <a:lnTo>
                    <a:pt x="23569" y="458470"/>
                  </a:lnTo>
                  <a:lnTo>
                    <a:pt x="49123" y="476250"/>
                  </a:lnTo>
                  <a:lnTo>
                    <a:pt x="80380" y="482600"/>
                  </a:lnTo>
                  <a:lnTo>
                    <a:pt x="87503" y="482600"/>
                  </a:lnTo>
                  <a:lnTo>
                    <a:pt x="100984" y="480060"/>
                  </a:lnTo>
                  <a:lnTo>
                    <a:pt x="165957" y="480060"/>
                  </a:lnTo>
                  <a:lnTo>
                    <a:pt x="145216" y="449580"/>
                  </a:lnTo>
                  <a:lnTo>
                    <a:pt x="149802" y="443230"/>
                  </a:lnTo>
                  <a:lnTo>
                    <a:pt x="153507" y="436880"/>
                  </a:lnTo>
                  <a:lnTo>
                    <a:pt x="156151" y="429260"/>
                  </a:lnTo>
                  <a:lnTo>
                    <a:pt x="80386" y="429260"/>
                  </a:lnTo>
                  <a:lnTo>
                    <a:pt x="69965" y="426720"/>
                  </a:lnTo>
                  <a:lnTo>
                    <a:pt x="61448" y="420370"/>
                  </a:lnTo>
                  <a:lnTo>
                    <a:pt x="55701" y="412750"/>
                  </a:lnTo>
                  <a:lnTo>
                    <a:pt x="53593" y="402590"/>
                  </a:lnTo>
                  <a:lnTo>
                    <a:pt x="55701" y="391160"/>
                  </a:lnTo>
                  <a:lnTo>
                    <a:pt x="61448" y="383540"/>
                  </a:lnTo>
                  <a:lnTo>
                    <a:pt x="69965" y="377190"/>
                  </a:lnTo>
                  <a:lnTo>
                    <a:pt x="80386" y="374650"/>
                  </a:lnTo>
                  <a:lnTo>
                    <a:pt x="156151" y="374650"/>
                  </a:lnTo>
                  <a:lnTo>
                    <a:pt x="153513" y="368300"/>
                  </a:lnTo>
                  <a:lnTo>
                    <a:pt x="150335" y="361950"/>
                  </a:lnTo>
                  <a:lnTo>
                    <a:pt x="146642" y="356870"/>
                  </a:lnTo>
                  <a:lnTo>
                    <a:pt x="142460" y="350520"/>
                  </a:lnTo>
                  <a:lnTo>
                    <a:pt x="160674" y="323850"/>
                  </a:lnTo>
                  <a:lnTo>
                    <a:pt x="96525" y="323850"/>
                  </a:lnTo>
                  <a:lnTo>
                    <a:pt x="85913" y="321310"/>
                  </a:lnTo>
                  <a:close/>
                </a:path>
                <a:path w="915034" h="855979">
                  <a:moveTo>
                    <a:pt x="311407" y="480060"/>
                  </a:moveTo>
                  <a:lnTo>
                    <a:pt x="274119" y="480060"/>
                  </a:lnTo>
                  <a:lnTo>
                    <a:pt x="287609" y="482600"/>
                  </a:lnTo>
                  <a:lnTo>
                    <a:pt x="294728" y="482600"/>
                  </a:lnTo>
                  <a:lnTo>
                    <a:pt x="311407" y="480060"/>
                  </a:lnTo>
                  <a:close/>
                </a:path>
                <a:path w="915034" h="855979">
                  <a:moveTo>
                    <a:pt x="741735" y="1270"/>
                  </a:moveTo>
                  <a:lnTo>
                    <a:pt x="692316" y="3810"/>
                  </a:lnTo>
                  <a:lnTo>
                    <a:pt x="649706" y="16510"/>
                  </a:lnTo>
                  <a:lnTo>
                    <a:pt x="611930" y="39370"/>
                  </a:lnTo>
                  <a:lnTo>
                    <a:pt x="580541" y="69850"/>
                  </a:lnTo>
                  <a:lnTo>
                    <a:pt x="557093" y="107950"/>
                  </a:lnTo>
                  <a:lnTo>
                    <a:pt x="543138" y="149860"/>
                  </a:lnTo>
                  <a:lnTo>
                    <a:pt x="539559" y="194310"/>
                  </a:lnTo>
                  <a:lnTo>
                    <a:pt x="545940" y="237490"/>
                  </a:lnTo>
                  <a:lnTo>
                    <a:pt x="561897" y="276860"/>
                  </a:lnTo>
                  <a:lnTo>
                    <a:pt x="587047" y="312420"/>
                  </a:lnTo>
                  <a:lnTo>
                    <a:pt x="602072" y="332740"/>
                  </a:lnTo>
                  <a:lnTo>
                    <a:pt x="614985" y="355600"/>
                  </a:lnTo>
                  <a:lnTo>
                    <a:pt x="625868" y="381000"/>
                  </a:lnTo>
                  <a:lnTo>
                    <a:pt x="634805" y="411480"/>
                  </a:lnTo>
                  <a:lnTo>
                    <a:pt x="652491" y="482600"/>
                  </a:lnTo>
                  <a:lnTo>
                    <a:pt x="801502" y="482600"/>
                  </a:lnTo>
                  <a:lnTo>
                    <a:pt x="814816" y="429260"/>
                  </a:lnTo>
                  <a:lnTo>
                    <a:pt x="694336" y="429260"/>
                  </a:lnTo>
                  <a:lnTo>
                    <a:pt x="689438" y="408940"/>
                  </a:lnTo>
                  <a:lnTo>
                    <a:pt x="686023" y="394970"/>
                  </a:lnTo>
                  <a:lnTo>
                    <a:pt x="683226" y="384810"/>
                  </a:lnTo>
                  <a:lnTo>
                    <a:pt x="680187" y="374650"/>
                  </a:lnTo>
                  <a:lnTo>
                    <a:pt x="830709" y="374650"/>
                  </a:lnTo>
                  <a:lnTo>
                    <a:pt x="839903" y="354330"/>
                  </a:lnTo>
                  <a:lnTo>
                    <a:pt x="853424" y="331470"/>
                  </a:lnTo>
                  <a:lnTo>
                    <a:pt x="860932" y="321310"/>
                  </a:lnTo>
                  <a:lnTo>
                    <a:pt x="658059" y="321310"/>
                  </a:lnTo>
                  <a:lnTo>
                    <a:pt x="651083" y="309880"/>
                  </a:lnTo>
                  <a:lnTo>
                    <a:pt x="643588" y="298450"/>
                  </a:lnTo>
                  <a:lnTo>
                    <a:pt x="635569" y="287020"/>
                  </a:lnTo>
                  <a:lnTo>
                    <a:pt x="627016" y="276860"/>
                  </a:lnTo>
                  <a:lnTo>
                    <a:pt x="609050" y="251460"/>
                  </a:lnTo>
                  <a:lnTo>
                    <a:pt x="597664" y="222250"/>
                  </a:lnTo>
                  <a:lnTo>
                    <a:pt x="593132" y="191770"/>
                  </a:lnTo>
                  <a:lnTo>
                    <a:pt x="595728" y="160020"/>
                  </a:lnTo>
                  <a:lnTo>
                    <a:pt x="609251" y="123190"/>
                  </a:lnTo>
                  <a:lnTo>
                    <a:pt x="632990" y="92710"/>
                  </a:lnTo>
                  <a:lnTo>
                    <a:pt x="664619" y="68580"/>
                  </a:lnTo>
                  <a:lnTo>
                    <a:pt x="701811" y="55880"/>
                  </a:lnTo>
                  <a:lnTo>
                    <a:pt x="859634" y="55880"/>
                  </a:lnTo>
                  <a:lnTo>
                    <a:pt x="829262" y="30480"/>
                  </a:lnTo>
                  <a:lnTo>
                    <a:pt x="787914" y="10160"/>
                  </a:lnTo>
                  <a:lnTo>
                    <a:pt x="741735" y="1270"/>
                  </a:lnTo>
                  <a:close/>
                </a:path>
                <a:path w="915034" h="855979">
                  <a:moveTo>
                    <a:pt x="294728" y="374650"/>
                  </a:moveTo>
                  <a:lnTo>
                    <a:pt x="80386" y="374650"/>
                  </a:lnTo>
                  <a:lnTo>
                    <a:pt x="90805" y="377190"/>
                  </a:lnTo>
                  <a:lnTo>
                    <a:pt x="99322" y="383540"/>
                  </a:lnTo>
                  <a:lnTo>
                    <a:pt x="105071" y="391160"/>
                  </a:lnTo>
                  <a:lnTo>
                    <a:pt x="107180" y="402590"/>
                  </a:lnTo>
                  <a:lnTo>
                    <a:pt x="105071" y="412750"/>
                  </a:lnTo>
                  <a:lnTo>
                    <a:pt x="99322" y="420370"/>
                  </a:lnTo>
                  <a:lnTo>
                    <a:pt x="90805" y="426720"/>
                  </a:lnTo>
                  <a:lnTo>
                    <a:pt x="80386" y="429260"/>
                  </a:lnTo>
                  <a:lnTo>
                    <a:pt x="294728" y="429260"/>
                  </a:lnTo>
                  <a:lnTo>
                    <a:pt x="284309" y="426720"/>
                  </a:lnTo>
                  <a:lnTo>
                    <a:pt x="275792" y="420370"/>
                  </a:lnTo>
                  <a:lnTo>
                    <a:pt x="270045" y="412750"/>
                  </a:lnTo>
                  <a:lnTo>
                    <a:pt x="267937" y="402590"/>
                  </a:lnTo>
                  <a:lnTo>
                    <a:pt x="270045" y="391160"/>
                  </a:lnTo>
                  <a:lnTo>
                    <a:pt x="275792" y="383540"/>
                  </a:lnTo>
                  <a:lnTo>
                    <a:pt x="284309" y="377190"/>
                  </a:lnTo>
                  <a:lnTo>
                    <a:pt x="294728" y="374650"/>
                  </a:lnTo>
                  <a:close/>
                </a:path>
                <a:path w="915034" h="855979">
                  <a:moveTo>
                    <a:pt x="830709" y="374650"/>
                  </a:moveTo>
                  <a:lnTo>
                    <a:pt x="773594" y="374650"/>
                  </a:lnTo>
                  <a:lnTo>
                    <a:pt x="771399" y="382270"/>
                  </a:lnTo>
                  <a:lnTo>
                    <a:pt x="769099" y="391160"/>
                  </a:lnTo>
                  <a:lnTo>
                    <a:pt x="759657" y="429260"/>
                  </a:lnTo>
                  <a:lnTo>
                    <a:pt x="814816" y="429260"/>
                  </a:lnTo>
                  <a:lnTo>
                    <a:pt x="820839" y="405130"/>
                  </a:lnTo>
                  <a:lnTo>
                    <a:pt x="828985" y="378460"/>
                  </a:lnTo>
                  <a:lnTo>
                    <a:pt x="830709" y="374650"/>
                  </a:lnTo>
                  <a:close/>
                </a:path>
                <a:path w="915034" h="855979">
                  <a:moveTo>
                    <a:pt x="251875" y="284480"/>
                  </a:moveTo>
                  <a:lnTo>
                    <a:pt x="187562" y="284480"/>
                  </a:lnTo>
                  <a:lnTo>
                    <a:pt x="232642" y="350520"/>
                  </a:lnTo>
                  <a:lnTo>
                    <a:pt x="228467" y="356870"/>
                  </a:lnTo>
                  <a:lnTo>
                    <a:pt x="224777" y="361950"/>
                  </a:lnTo>
                  <a:lnTo>
                    <a:pt x="221600" y="368300"/>
                  </a:lnTo>
                  <a:lnTo>
                    <a:pt x="218962" y="374650"/>
                  </a:lnTo>
                  <a:lnTo>
                    <a:pt x="370505" y="374650"/>
                  </a:lnTo>
                  <a:lnTo>
                    <a:pt x="358908" y="354330"/>
                  </a:lnTo>
                  <a:lnTo>
                    <a:pt x="341567" y="336550"/>
                  </a:lnTo>
                  <a:lnTo>
                    <a:pt x="319751" y="325120"/>
                  </a:lnTo>
                  <a:lnTo>
                    <a:pt x="311410" y="323850"/>
                  </a:lnTo>
                  <a:lnTo>
                    <a:pt x="278582" y="323850"/>
                  </a:lnTo>
                  <a:lnTo>
                    <a:pt x="251875" y="284480"/>
                  </a:lnTo>
                  <a:close/>
                </a:path>
                <a:path w="915034" h="855979">
                  <a:moveTo>
                    <a:pt x="165957" y="158750"/>
                  </a:moveTo>
                  <a:lnTo>
                    <a:pt x="100984" y="158750"/>
                  </a:lnTo>
                  <a:lnTo>
                    <a:pt x="155113" y="237490"/>
                  </a:lnTo>
                  <a:lnTo>
                    <a:pt x="96525" y="323850"/>
                  </a:lnTo>
                  <a:lnTo>
                    <a:pt x="160674" y="323850"/>
                  </a:lnTo>
                  <a:lnTo>
                    <a:pt x="187562" y="284480"/>
                  </a:lnTo>
                  <a:lnTo>
                    <a:pt x="251875" y="284480"/>
                  </a:lnTo>
                  <a:lnTo>
                    <a:pt x="220000" y="237490"/>
                  </a:lnTo>
                  <a:lnTo>
                    <a:pt x="252296" y="190500"/>
                  </a:lnTo>
                  <a:lnTo>
                    <a:pt x="187562" y="190500"/>
                  </a:lnTo>
                  <a:lnTo>
                    <a:pt x="165957" y="158750"/>
                  </a:lnTo>
                  <a:close/>
                </a:path>
                <a:path w="915034" h="855979">
                  <a:moveTo>
                    <a:pt x="294728" y="321310"/>
                  </a:moveTo>
                  <a:lnTo>
                    <a:pt x="289205" y="321310"/>
                  </a:lnTo>
                  <a:lnTo>
                    <a:pt x="278582" y="323850"/>
                  </a:lnTo>
                  <a:lnTo>
                    <a:pt x="311410" y="323850"/>
                  </a:lnTo>
                  <a:lnTo>
                    <a:pt x="294728" y="321310"/>
                  </a:lnTo>
                  <a:close/>
                </a:path>
                <a:path w="915034" h="855979">
                  <a:moveTo>
                    <a:pt x="859634" y="55880"/>
                  </a:moveTo>
                  <a:lnTo>
                    <a:pt x="751550" y="55880"/>
                  </a:lnTo>
                  <a:lnTo>
                    <a:pt x="795168" y="72390"/>
                  </a:lnTo>
                  <a:lnTo>
                    <a:pt x="829833" y="101600"/>
                  </a:lnTo>
                  <a:lnTo>
                    <a:pt x="852709" y="140970"/>
                  </a:lnTo>
                  <a:lnTo>
                    <a:pt x="860965" y="187960"/>
                  </a:lnTo>
                  <a:lnTo>
                    <a:pt x="858850" y="210820"/>
                  </a:lnTo>
                  <a:lnTo>
                    <a:pt x="852637" y="233680"/>
                  </a:lnTo>
                  <a:lnTo>
                    <a:pt x="842526" y="255270"/>
                  </a:lnTo>
                  <a:lnTo>
                    <a:pt x="828717" y="274320"/>
                  </a:lnTo>
                  <a:lnTo>
                    <a:pt x="819798" y="285750"/>
                  </a:lnTo>
                  <a:lnTo>
                    <a:pt x="811431" y="297180"/>
                  </a:lnTo>
                  <a:lnTo>
                    <a:pt x="803631" y="309880"/>
                  </a:lnTo>
                  <a:lnTo>
                    <a:pt x="796413" y="321310"/>
                  </a:lnTo>
                  <a:lnTo>
                    <a:pt x="860932" y="321310"/>
                  </a:lnTo>
                  <a:lnTo>
                    <a:pt x="888727" y="283210"/>
                  </a:lnTo>
                  <a:lnTo>
                    <a:pt x="911587" y="220980"/>
                  </a:lnTo>
                  <a:lnTo>
                    <a:pt x="914548" y="187960"/>
                  </a:lnTo>
                  <a:lnTo>
                    <a:pt x="908422" y="139700"/>
                  </a:lnTo>
                  <a:lnTo>
                    <a:pt x="891106" y="96520"/>
                  </a:lnTo>
                  <a:lnTo>
                    <a:pt x="864189" y="59690"/>
                  </a:lnTo>
                  <a:lnTo>
                    <a:pt x="859634" y="55880"/>
                  </a:lnTo>
                  <a:close/>
                </a:path>
                <a:path w="915034" h="855979">
                  <a:moveTo>
                    <a:pt x="294728" y="0"/>
                  </a:moveTo>
                  <a:lnTo>
                    <a:pt x="269705" y="3810"/>
                  </a:lnTo>
                  <a:lnTo>
                    <a:pt x="247890" y="15240"/>
                  </a:lnTo>
                  <a:lnTo>
                    <a:pt x="230552" y="31750"/>
                  </a:lnTo>
                  <a:lnTo>
                    <a:pt x="218962" y="53340"/>
                  </a:lnTo>
                  <a:lnTo>
                    <a:pt x="294728" y="53340"/>
                  </a:lnTo>
                  <a:lnTo>
                    <a:pt x="305149" y="55880"/>
                  </a:lnTo>
                  <a:lnTo>
                    <a:pt x="313670" y="62230"/>
                  </a:lnTo>
                  <a:lnTo>
                    <a:pt x="319420" y="69850"/>
                  </a:lnTo>
                  <a:lnTo>
                    <a:pt x="321531" y="80010"/>
                  </a:lnTo>
                  <a:lnTo>
                    <a:pt x="319420" y="91440"/>
                  </a:lnTo>
                  <a:lnTo>
                    <a:pt x="313670" y="99060"/>
                  </a:lnTo>
                  <a:lnTo>
                    <a:pt x="305149" y="105410"/>
                  </a:lnTo>
                  <a:lnTo>
                    <a:pt x="294728" y="107950"/>
                  </a:lnTo>
                  <a:lnTo>
                    <a:pt x="218962" y="107950"/>
                  </a:lnTo>
                  <a:lnTo>
                    <a:pt x="221595" y="114300"/>
                  </a:lnTo>
                  <a:lnTo>
                    <a:pt x="225311" y="121920"/>
                  </a:lnTo>
                  <a:lnTo>
                    <a:pt x="229886" y="128270"/>
                  </a:lnTo>
                  <a:lnTo>
                    <a:pt x="187562" y="190500"/>
                  </a:lnTo>
                  <a:lnTo>
                    <a:pt x="252296" y="190500"/>
                  </a:lnTo>
                  <a:lnTo>
                    <a:pt x="274118" y="158750"/>
                  </a:lnTo>
                  <a:lnTo>
                    <a:pt x="310923" y="158750"/>
                  </a:lnTo>
                  <a:lnTo>
                    <a:pt x="319020" y="157480"/>
                  </a:lnTo>
                  <a:lnTo>
                    <a:pt x="340340" y="147320"/>
                  </a:lnTo>
                  <a:lnTo>
                    <a:pt x="357527" y="130810"/>
                  </a:lnTo>
                  <a:lnTo>
                    <a:pt x="369423" y="110490"/>
                  </a:lnTo>
                  <a:lnTo>
                    <a:pt x="455652" y="110490"/>
                  </a:lnTo>
                  <a:lnTo>
                    <a:pt x="450362" y="101600"/>
                  </a:lnTo>
                  <a:lnTo>
                    <a:pt x="415120" y="71120"/>
                  </a:lnTo>
                  <a:lnTo>
                    <a:pt x="371175" y="55880"/>
                  </a:lnTo>
                  <a:lnTo>
                    <a:pt x="359825" y="33020"/>
                  </a:lnTo>
                  <a:lnTo>
                    <a:pt x="342396" y="16510"/>
                  </a:lnTo>
                  <a:lnTo>
                    <a:pt x="320244" y="3810"/>
                  </a:lnTo>
                  <a:lnTo>
                    <a:pt x="294728" y="0"/>
                  </a:lnTo>
                  <a:close/>
                </a:path>
                <a:path w="915034" h="855979">
                  <a:moveTo>
                    <a:pt x="80386" y="0"/>
                  </a:moveTo>
                  <a:lnTo>
                    <a:pt x="49126" y="6350"/>
                  </a:lnTo>
                  <a:lnTo>
                    <a:pt x="23573" y="24130"/>
                  </a:lnTo>
                  <a:lnTo>
                    <a:pt x="6332" y="49530"/>
                  </a:lnTo>
                  <a:lnTo>
                    <a:pt x="6" y="80010"/>
                  </a:lnTo>
                  <a:lnTo>
                    <a:pt x="6332" y="111760"/>
                  </a:lnTo>
                  <a:lnTo>
                    <a:pt x="23574" y="137160"/>
                  </a:lnTo>
                  <a:lnTo>
                    <a:pt x="49126" y="154940"/>
                  </a:lnTo>
                  <a:lnTo>
                    <a:pt x="80386" y="161290"/>
                  </a:lnTo>
                  <a:lnTo>
                    <a:pt x="87503" y="161290"/>
                  </a:lnTo>
                  <a:lnTo>
                    <a:pt x="100984" y="158750"/>
                  </a:lnTo>
                  <a:lnTo>
                    <a:pt x="165957" y="158750"/>
                  </a:lnTo>
                  <a:lnTo>
                    <a:pt x="145216" y="128270"/>
                  </a:lnTo>
                  <a:lnTo>
                    <a:pt x="149802" y="121920"/>
                  </a:lnTo>
                  <a:lnTo>
                    <a:pt x="153506" y="114300"/>
                  </a:lnTo>
                  <a:lnTo>
                    <a:pt x="156151" y="107950"/>
                  </a:lnTo>
                  <a:lnTo>
                    <a:pt x="80386" y="107950"/>
                  </a:lnTo>
                  <a:lnTo>
                    <a:pt x="69965" y="105410"/>
                  </a:lnTo>
                  <a:lnTo>
                    <a:pt x="61447" y="99060"/>
                  </a:lnTo>
                  <a:lnTo>
                    <a:pt x="55701" y="91440"/>
                  </a:lnTo>
                  <a:lnTo>
                    <a:pt x="53592" y="80010"/>
                  </a:lnTo>
                  <a:lnTo>
                    <a:pt x="55701" y="69850"/>
                  </a:lnTo>
                  <a:lnTo>
                    <a:pt x="61447" y="62230"/>
                  </a:lnTo>
                  <a:lnTo>
                    <a:pt x="69965" y="55880"/>
                  </a:lnTo>
                  <a:lnTo>
                    <a:pt x="80386" y="53340"/>
                  </a:lnTo>
                  <a:lnTo>
                    <a:pt x="156151" y="53340"/>
                  </a:lnTo>
                  <a:lnTo>
                    <a:pt x="144559" y="31750"/>
                  </a:lnTo>
                  <a:lnTo>
                    <a:pt x="127219" y="15240"/>
                  </a:lnTo>
                  <a:lnTo>
                    <a:pt x="105403" y="3810"/>
                  </a:lnTo>
                  <a:lnTo>
                    <a:pt x="80386" y="0"/>
                  </a:lnTo>
                  <a:close/>
                </a:path>
                <a:path w="915034" h="855979">
                  <a:moveTo>
                    <a:pt x="310923" y="158750"/>
                  </a:moveTo>
                  <a:lnTo>
                    <a:pt x="274118" y="158750"/>
                  </a:lnTo>
                  <a:lnTo>
                    <a:pt x="287609" y="161290"/>
                  </a:lnTo>
                  <a:lnTo>
                    <a:pt x="294728" y="161290"/>
                  </a:lnTo>
                  <a:lnTo>
                    <a:pt x="310923" y="158750"/>
                  </a:lnTo>
                  <a:close/>
                </a:path>
                <a:path w="915034" h="855979">
                  <a:moveTo>
                    <a:pt x="294728" y="53340"/>
                  </a:moveTo>
                  <a:lnTo>
                    <a:pt x="80386" y="53340"/>
                  </a:lnTo>
                  <a:lnTo>
                    <a:pt x="90804" y="55880"/>
                  </a:lnTo>
                  <a:lnTo>
                    <a:pt x="99322" y="62230"/>
                  </a:lnTo>
                  <a:lnTo>
                    <a:pt x="105070" y="69850"/>
                  </a:lnTo>
                  <a:lnTo>
                    <a:pt x="107180" y="80010"/>
                  </a:lnTo>
                  <a:lnTo>
                    <a:pt x="105070" y="91440"/>
                  </a:lnTo>
                  <a:lnTo>
                    <a:pt x="99322" y="99060"/>
                  </a:lnTo>
                  <a:lnTo>
                    <a:pt x="90804" y="105410"/>
                  </a:lnTo>
                  <a:lnTo>
                    <a:pt x="80386" y="107950"/>
                  </a:lnTo>
                  <a:lnTo>
                    <a:pt x="294728" y="107950"/>
                  </a:lnTo>
                  <a:lnTo>
                    <a:pt x="284309" y="105410"/>
                  </a:lnTo>
                  <a:lnTo>
                    <a:pt x="275792" y="99060"/>
                  </a:lnTo>
                  <a:lnTo>
                    <a:pt x="270045" y="91440"/>
                  </a:lnTo>
                  <a:lnTo>
                    <a:pt x="267937" y="80010"/>
                  </a:lnTo>
                  <a:lnTo>
                    <a:pt x="270045" y="69850"/>
                  </a:lnTo>
                  <a:lnTo>
                    <a:pt x="275792" y="62230"/>
                  </a:lnTo>
                  <a:lnTo>
                    <a:pt x="284309" y="55880"/>
                  </a:lnTo>
                  <a:lnTo>
                    <a:pt x="294728" y="53340"/>
                  </a:lnTo>
                  <a:close/>
                </a:path>
              </a:pathLst>
            </a:custGeom>
            <a:solidFill>
              <a:srgbClr val="009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8026" y="4910421"/>
              <a:ext cx="80374" cy="8037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933690" y="2642438"/>
            <a:ext cx="3004185" cy="1160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08940">
              <a:lnSpc>
                <a:spcPct val="100000"/>
              </a:lnSpc>
              <a:spcBef>
                <a:spcPts val="95"/>
              </a:spcBef>
            </a:pPr>
            <a:r>
              <a:rPr sz="2800" b="1" spc="-20" dirty="0">
                <a:solidFill>
                  <a:srgbClr val="FFFFFF"/>
                </a:solidFill>
                <a:latin typeface="Tahoma"/>
                <a:cs typeface="Tahoma"/>
              </a:rPr>
              <a:t>DATA </a:t>
            </a:r>
            <a:r>
              <a:rPr sz="2800" b="1" spc="-40" dirty="0">
                <a:solidFill>
                  <a:srgbClr val="FFFFFF"/>
                </a:solidFill>
                <a:latin typeface="Tahoma"/>
                <a:cs typeface="Tahoma"/>
              </a:rPr>
              <a:t>PREPARATION</a:t>
            </a:r>
            <a:endParaRPr sz="2800">
              <a:latin typeface="Tahoma"/>
              <a:cs typeface="Tahoma"/>
            </a:endParaRPr>
          </a:p>
          <a:p>
            <a:pPr marL="15240">
              <a:lnSpc>
                <a:spcPct val="100000"/>
              </a:lnSpc>
              <a:spcBef>
                <a:spcPts val="300"/>
              </a:spcBef>
            </a:pPr>
            <a:r>
              <a:rPr sz="16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16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LABELING,</a:t>
            </a:r>
            <a:r>
              <a:rPr sz="16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6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16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FLIPPING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048000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742333" y="1397199"/>
            <a:ext cx="6306939" cy="578644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556"/>
              </a:lnSpc>
              <a:buNone/>
            </a:pPr>
            <a:r>
              <a:rPr lang="en-US" sz="3645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Conclusion and Key Takeaways</a:t>
            </a:r>
            <a:endParaRPr lang="en-US" sz="3645" dirty="0"/>
          </a:p>
        </p:txBody>
      </p:sp>
      <p:sp>
        <p:nvSpPr>
          <p:cNvPr id="6" name="Shape 2"/>
          <p:cNvSpPr/>
          <p:nvPr/>
        </p:nvSpPr>
        <p:spPr>
          <a:xfrm>
            <a:off x="3742333" y="2253556"/>
            <a:ext cx="3785096" cy="1659136"/>
          </a:xfrm>
          <a:prstGeom prst="roundRect">
            <a:avLst>
              <a:gd name="adj" fmla="val 6696"/>
            </a:avLst>
          </a:prstGeom>
          <a:solidFill>
            <a:srgbClr val="FFD6D6"/>
          </a:solidFill>
          <a:ln/>
        </p:spPr>
      </p:sp>
      <p:sp>
        <p:nvSpPr>
          <p:cNvPr id="7" name="Text 3"/>
          <p:cNvSpPr/>
          <p:nvPr/>
        </p:nvSpPr>
        <p:spPr>
          <a:xfrm>
            <a:off x="3927475" y="2438697"/>
            <a:ext cx="2566690" cy="289322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78"/>
              </a:lnSpc>
              <a:buNone/>
            </a:pPr>
            <a:r>
              <a:rPr lang="en-US" sz="1822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Inclusive Communication</a:t>
            </a:r>
            <a:endParaRPr lang="en-US" sz="1822" b="1" dirty="0"/>
          </a:p>
        </p:txBody>
      </p:sp>
      <p:sp>
        <p:nvSpPr>
          <p:cNvPr id="8" name="Text 4"/>
          <p:cNvSpPr/>
          <p:nvPr/>
        </p:nvSpPr>
        <p:spPr>
          <a:xfrm>
            <a:off x="3927475" y="2839046"/>
            <a:ext cx="3414812" cy="888504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32"/>
              </a:lnSpc>
              <a:buNone/>
            </a:pPr>
            <a:r>
              <a:rPr lang="en-US" sz="1458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Incorporating ASL into virtual meetings fosters a more inclusive and accessible environment.</a:t>
            </a:r>
            <a:endParaRPr lang="en-US" sz="1458" dirty="0"/>
          </a:p>
        </p:txBody>
      </p:sp>
      <p:sp>
        <p:nvSpPr>
          <p:cNvPr id="9" name="Shape 5"/>
          <p:cNvSpPr/>
          <p:nvPr/>
        </p:nvSpPr>
        <p:spPr>
          <a:xfrm>
            <a:off x="7712571" y="2253556"/>
            <a:ext cx="3785096" cy="1659136"/>
          </a:xfrm>
          <a:prstGeom prst="roundRect">
            <a:avLst>
              <a:gd name="adj" fmla="val 6696"/>
            </a:avLst>
          </a:prstGeom>
          <a:solidFill>
            <a:srgbClr val="FFD6D6"/>
          </a:solidFill>
          <a:ln/>
        </p:spPr>
      </p:sp>
      <p:sp>
        <p:nvSpPr>
          <p:cNvPr id="10" name="Text 6"/>
          <p:cNvSpPr/>
          <p:nvPr/>
        </p:nvSpPr>
        <p:spPr>
          <a:xfrm>
            <a:off x="7897714" y="2438697"/>
            <a:ext cx="2460526" cy="289322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78"/>
              </a:lnSpc>
              <a:buNone/>
            </a:pPr>
            <a:r>
              <a:rPr lang="en-US" sz="1822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Enhancing Engagement</a:t>
            </a:r>
            <a:endParaRPr lang="en-US" sz="1822" b="1" dirty="0"/>
          </a:p>
        </p:txBody>
      </p:sp>
      <p:sp>
        <p:nvSpPr>
          <p:cNvPr id="11" name="Text 7"/>
          <p:cNvSpPr/>
          <p:nvPr/>
        </p:nvSpPr>
        <p:spPr>
          <a:xfrm>
            <a:off x="7897713" y="2839046"/>
            <a:ext cx="3414812" cy="888504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32"/>
              </a:lnSpc>
              <a:buNone/>
            </a:pPr>
            <a:r>
              <a:rPr lang="en-US" sz="1458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ASL can improve participant engagement and foster more effective virtual collaboration.</a:t>
            </a:r>
            <a:endParaRPr lang="en-US" sz="1458" dirty="0"/>
          </a:p>
        </p:txBody>
      </p:sp>
      <p:sp>
        <p:nvSpPr>
          <p:cNvPr id="12" name="Shape 8"/>
          <p:cNvSpPr/>
          <p:nvPr/>
        </p:nvSpPr>
        <p:spPr>
          <a:xfrm>
            <a:off x="3742333" y="4097834"/>
            <a:ext cx="7755334" cy="1362968"/>
          </a:xfrm>
          <a:prstGeom prst="roundRect">
            <a:avLst>
              <a:gd name="adj" fmla="val 8151"/>
            </a:avLst>
          </a:prstGeom>
          <a:solidFill>
            <a:srgbClr val="FFD6D6"/>
          </a:solidFill>
          <a:ln/>
        </p:spPr>
      </p:sp>
      <p:sp>
        <p:nvSpPr>
          <p:cNvPr id="13" name="Text 9"/>
          <p:cNvSpPr/>
          <p:nvPr/>
        </p:nvSpPr>
        <p:spPr>
          <a:xfrm>
            <a:off x="3927476" y="4282976"/>
            <a:ext cx="2461419" cy="289322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78"/>
              </a:lnSpc>
              <a:buNone/>
            </a:pPr>
            <a:r>
              <a:rPr lang="en-US" sz="1822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Overcoming Challenges</a:t>
            </a:r>
            <a:endParaRPr lang="en-US" sz="1822" b="1" dirty="0"/>
          </a:p>
        </p:txBody>
      </p:sp>
      <p:sp>
        <p:nvSpPr>
          <p:cNvPr id="14" name="Text 10"/>
          <p:cNvSpPr/>
          <p:nvPr/>
        </p:nvSpPr>
        <p:spPr>
          <a:xfrm>
            <a:off x="3927475" y="4683324"/>
            <a:ext cx="7385050" cy="592336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32"/>
              </a:lnSpc>
              <a:buNone/>
            </a:pPr>
            <a:r>
              <a:rPr lang="en-US" sz="1458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addressing technical and accessibility barriers, organizations can successfully integrate ASL into virtual settings.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2015012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352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45844" marR="5080" indent="-1032510">
              <a:lnSpc>
                <a:spcPct val="100000"/>
              </a:lnSpc>
              <a:spcBef>
                <a:spcPts val="95"/>
              </a:spcBef>
            </a:pPr>
            <a:r>
              <a:rPr sz="11500" spc="150" dirty="0">
                <a:solidFill>
                  <a:srgbClr val="FFFFFF"/>
                </a:solidFill>
              </a:rPr>
              <a:t>THANK </a:t>
            </a:r>
            <a:r>
              <a:rPr sz="11500" spc="-25" dirty="0">
                <a:solidFill>
                  <a:srgbClr val="F86941"/>
                </a:solidFill>
              </a:rPr>
              <a:t>YOU</a:t>
            </a:r>
            <a:endParaRPr sz="115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0" dirty="0"/>
              <a:t>12</a:t>
            </a:fld>
            <a:endParaRPr spc="-50" dirty="0"/>
          </a:p>
        </p:txBody>
      </p:sp>
      <p:sp>
        <p:nvSpPr>
          <p:cNvPr id="4" name="object 4"/>
          <p:cNvSpPr txBox="1"/>
          <p:nvPr/>
        </p:nvSpPr>
        <p:spPr>
          <a:xfrm>
            <a:off x="1612" y="5457770"/>
            <a:ext cx="6399188" cy="1330492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 indent="1334770" algn="l">
              <a:spcBef>
                <a:spcPts val="95"/>
              </a:spcBef>
            </a:pPr>
            <a:r>
              <a:rPr sz="2800" b="1" spc="-20" dirty="0">
                <a:solidFill>
                  <a:srgbClr val="FFFFFF"/>
                </a:solidFill>
                <a:latin typeface="Tahoma"/>
                <a:cs typeface="Tahoma"/>
              </a:rPr>
              <a:t>TEAM </a:t>
            </a:r>
            <a:r>
              <a:rPr lang="en-US" sz="2800" b="1" spc="-20" dirty="0">
                <a:solidFill>
                  <a:srgbClr val="FFFFFF"/>
                </a:solidFill>
                <a:latin typeface="Tahoma"/>
                <a:cs typeface="Tahoma"/>
              </a:rPr>
              <a:t>MEMBERS :-</a:t>
            </a:r>
            <a:r>
              <a:rPr lang="en-US" sz="2800" b="1" spc="-2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 </a:t>
            </a:r>
          </a:p>
          <a:p>
            <a:pPr marL="12700" marR="5080" indent="1334770" algn="l">
              <a:spcBef>
                <a:spcPts val="95"/>
              </a:spcBef>
            </a:pPr>
            <a:r>
              <a:rPr lang="en-US" sz="2800" b="1" spc="-2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ANUJ TAPARIA (21MCME09)</a:t>
            </a:r>
          </a:p>
          <a:p>
            <a:pPr marL="12700" marR="5080" indent="1334770" algn="l">
              <a:spcBef>
                <a:spcPts val="95"/>
              </a:spcBef>
            </a:pPr>
            <a:r>
              <a:rPr lang="en-US" sz="2800" b="1" spc="-20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RITIK KUMAR (21MCME15)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352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 marR="5080" algn="ctr">
              <a:lnSpc>
                <a:spcPct val="100000"/>
              </a:lnSpc>
              <a:spcBef>
                <a:spcPts val="100"/>
              </a:spcBef>
            </a:pPr>
            <a:r>
              <a:rPr spc="-185" dirty="0">
                <a:solidFill>
                  <a:srgbClr val="FFFFFF"/>
                </a:solidFill>
              </a:rPr>
              <a:t>USING</a:t>
            </a:r>
            <a:r>
              <a:rPr spc="-570" dirty="0">
                <a:solidFill>
                  <a:srgbClr val="FFFFFF"/>
                </a:solidFill>
              </a:rPr>
              <a:t> </a:t>
            </a:r>
            <a:r>
              <a:rPr spc="80" dirty="0">
                <a:solidFill>
                  <a:srgbClr val="F86941"/>
                </a:solidFill>
              </a:rPr>
              <a:t>TECHNOLOGY </a:t>
            </a:r>
            <a:r>
              <a:rPr dirty="0">
                <a:solidFill>
                  <a:srgbClr val="FFFFFF"/>
                </a:solidFill>
              </a:rPr>
              <a:t>TO</a:t>
            </a:r>
            <a:r>
              <a:rPr spc="-50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IMPROVE </a:t>
            </a:r>
            <a:r>
              <a:rPr spc="-165" dirty="0">
                <a:solidFill>
                  <a:srgbClr val="F86941"/>
                </a:solidFill>
              </a:rPr>
              <a:t>ACCESSIBILITY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0" dirty="0"/>
              <a:t>2</a:t>
            </a:fld>
            <a:endParaRPr spc="-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9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2585" rIns="0" bIns="0" rtlCol="0">
            <a:spAutoFit/>
          </a:bodyPr>
          <a:lstStyle/>
          <a:p>
            <a:pPr marL="1277620" marR="5080" indent="-664845">
              <a:lnSpc>
                <a:spcPct val="100000"/>
              </a:lnSpc>
              <a:spcBef>
                <a:spcPts val="100"/>
              </a:spcBef>
            </a:pPr>
            <a:r>
              <a:rPr sz="7200" spc="-245" dirty="0"/>
              <a:t>SIGN</a:t>
            </a:r>
            <a:r>
              <a:rPr sz="7200" spc="-620" dirty="0"/>
              <a:t> </a:t>
            </a:r>
            <a:r>
              <a:rPr sz="7200" spc="40" dirty="0"/>
              <a:t>LANGUAGE </a:t>
            </a:r>
            <a:r>
              <a:rPr sz="7200" spc="-85" dirty="0"/>
              <a:t>INTERPRETER</a:t>
            </a:r>
            <a:endParaRPr sz="72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5458" y="175005"/>
            <a:ext cx="4100829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FFFFFF"/>
                </a:solidFill>
              </a:rPr>
              <a:t>REASONS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045"/>
              </a:lnSpc>
            </a:pPr>
            <a:fld id="{81D60167-4931-47E6-BA6A-407CBD079E47}" type="slidenum">
              <a:rPr spc="-50" dirty="0"/>
              <a:t>4</a:t>
            </a:fld>
            <a:endParaRPr spc="-5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79755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9085" algn="l"/>
              </a:tabLst>
            </a:pPr>
            <a:r>
              <a:rPr spc="-425" dirty="0">
                <a:solidFill>
                  <a:srgbClr val="F86941"/>
                </a:solidFill>
              </a:rPr>
              <a:t>1</a:t>
            </a:r>
            <a:r>
              <a:rPr spc="-150" dirty="0">
                <a:solidFill>
                  <a:srgbClr val="F86941"/>
                </a:solidFill>
              </a:rPr>
              <a:t> </a:t>
            </a:r>
            <a:r>
              <a:rPr spc="-40" dirty="0">
                <a:solidFill>
                  <a:srgbClr val="F86941"/>
                </a:solidFill>
              </a:rPr>
              <a:t>Million</a:t>
            </a:r>
            <a:r>
              <a:rPr spc="-120" dirty="0">
                <a:solidFill>
                  <a:srgbClr val="F86941"/>
                </a:solidFill>
              </a:rPr>
              <a:t> </a:t>
            </a:r>
            <a:r>
              <a:rPr dirty="0"/>
              <a:t>Deaf</a:t>
            </a:r>
            <a:r>
              <a:rPr spc="-140" dirty="0"/>
              <a:t> </a:t>
            </a:r>
            <a:r>
              <a:rPr spc="-35" dirty="0"/>
              <a:t>people</a:t>
            </a:r>
            <a:r>
              <a:rPr spc="-145" dirty="0"/>
              <a:t> </a:t>
            </a:r>
            <a:r>
              <a:rPr dirty="0"/>
              <a:t>who</a:t>
            </a:r>
            <a:r>
              <a:rPr spc="-140" dirty="0"/>
              <a:t> </a:t>
            </a:r>
            <a:r>
              <a:rPr spc="-155" dirty="0"/>
              <a:t>use</a:t>
            </a:r>
            <a:r>
              <a:rPr spc="-140" dirty="0"/>
              <a:t> </a:t>
            </a:r>
            <a:r>
              <a:rPr spc="-35" dirty="0"/>
              <a:t>American</a:t>
            </a:r>
            <a:r>
              <a:rPr spc="-125" dirty="0"/>
              <a:t> </a:t>
            </a:r>
            <a:r>
              <a:rPr spc="-100" dirty="0"/>
              <a:t>Sign</a:t>
            </a:r>
            <a:r>
              <a:rPr spc="-130" dirty="0"/>
              <a:t> </a:t>
            </a:r>
            <a:r>
              <a:rPr spc="-30" dirty="0"/>
              <a:t>Language</a:t>
            </a:r>
            <a:r>
              <a:rPr spc="-105" dirty="0"/>
              <a:t> </a:t>
            </a:r>
            <a:r>
              <a:rPr spc="-25" dirty="0"/>
              <a:t>as </a:t>
            </a:r>
            <a:r>
              <a:rPr spc="-40" dirty="0"/>
              <a:t>their</a:t>
            </a:r>
            <a:r>
              <a:rPr spc="-150" dirty="0"/>
              <a:t> </a:t>
            </a:r>
            <a:r>
              <a:rPr spc="-10" dirty="0"/>
              <a:t>primary</a:t>
            </a:r>
            <a:r>
              <a:rPr spc="-145" dirty="0"/>
              <a:t> </a:t>
            </a:r>
            <a:r>
              <a:rPr spc="-10" dirty="0"/>
              <a:t>language.</a:t>
            </a: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pc="-10" dirty="0">
                <a:solidFill>
                  <a:srgbClr val="F86941"/>
                </a:solidFill>
              </a:rPr>
              <a:t>30</a:t>
            </a:r>
            <a:r>
              <a:rPr spc="-160" dirty="0">
                <a:solidFill>
                  <a:srgbClr val="F86941"/>
                </a:solidFill>
              </a:rPr>
              <a:t> </a:t>
            </a:r>
            <a:r>
              <a:rPr spc="-30" dirty="0">
                <a:solidFill>
                  <a:srgbClr val="F86941"/>
                </a:solidFill>
              </a:rPr>
              <a:t>Million</a:t>
            </a:r>
            <a:r>
              <a:rPr spc="-140" dirty="0">
                <a:solidFill>
                  <a:srgbClr val="F86941"/>
                </a:solidFill>
              </a:rPr>
              <a:t> </a:t>
            </a:r>
            <a:r>
              <a:rPr spc="-65" dirty="0"/>
              <a:t>Americans</a:t>
            </a:r>
            <a:r>
              <a:rPr spc="-125" dirty="0"/>
              <a:t> </a:t>
            </a:r>
            <a:r>
              <a:rPr dirty="0"/>
              <a:t>hear</a:t>
            </a:r>
            <a:r>
              <a:rPr spc="-160" dirty="0"/>
              <a:t> </a:t>
            </a:r>
            <a:r>
              <a:rPr spc="100" dirty="0"/>
              <a:t>at</a:t>
            </a:r>
            <a:r>
              <a:rPr spc="-155" dirty="0"/>
              <a:t> </a:t>
            </a:r>
            <a:r>
              <a:rPr spc="60" dirty="0"/>
              <a:t>40</a:t>
            </a:r>
            <a:r>
              <a:rPr spc="-150" dirty="0"/>
              <a:t> </a:t>
            </a:r>
            <a:r>
              <a:rPr spc="-80" dirty="0"/>
              <a:t>decibels</a:t>
            </a:r>
            <a:r>
              <a:rPr spc="-125" dirty="0"/>
              <a:t> </a:t>
            </a:r>
            <a:r>
              <a:rPr spc="-110" dirty="0"/>
              <a:t>(dB)</a:t>
            </a:r>
            <a:r>
              <a:rPr spc="-145" dirty="0"/>
              <a:t> </a:t>
            </a:r>
            <a:r>
              <a:rPr spc="-65" dirty="0"/>
              <a:t>or</a:t>
            </a:r>
            <a:r>
              <a:rPr spc="-165" dirty="0"/>
              <a:t> </a:t>
            </a:r>
            <a:r>
              <a:rPr spc="-10" dirty="0"/>
              <a:t>higher.</a:t>
            </a:r>
          </a:p>
          <a:p>
            <a:pPr marL="299085">
              <a:lnSpc>
                <a:spcPct val="100000"/>
              </a:lnSpc>
            </a:pPr>
            <a:r>
              <a:rPr spc="-20" dirty="0"/>
              <a:t>“Normal”</a:t>
            </a:r>
            <a:r>
              <a:rPr spc="-160" dirty="0"/>
              <a:t> </a:t>
            </a:r>
            <a:r>
              <a:rPr spc="-20" dirty="0"/>
              <a:t>hearing</a:t>
            </a:r>
            <a:r>
              <a:rPr spc="-125" dirty="0"/>
              <a:t> </a:t>
            </a:r>
            <a:r>
              <a:rPr spc="-55" dirty="0"/>
              <a:t>ranges</a:t>
            </a:r>
            <a:r>
              <a:rPr spc="-140" dirty="0"/>
              <a:t> </a:t>
            </a:r>
            <a:r>
              <a:rPr spc="-45" dirty="0"/>
              <a:t>from</a:t>
            </a:r>
            <a:r>
              <a:rPr spc="-170" dirty="0"/>
              <a:t> </a:t>
            </a:r>
            <a:r>
              <a:rPr spc="60" dirty="0"/>
              <a:t>0</a:t>
            </a:r>
            <a:r>
              <a:rPr spc="-160" dirty="0"/>
              <a:t> </a:t>
            </a:r>
            <a:r>
              <a:rPr dirty="0"/>
              <a:t>to</a:t>
            </a:r>
            <a:r>
              <a:rPr spc="-155" dirty="0"/>
              <a:t> </a:t>
            </a:r>
            <a:r>
              <a:rPr dirty="0"/>
              <a:t>20</a:t>
            </a:r>
            <a:r>
              <a:rPr spc="-145" dirty="0"/>
              <a:t> </a:t>
            </a:r>
            <a:r>
              <a:rPr spc="-25" dirty="0"/>
              <a:t>dB.</a:t>
            </a: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pc="-70" dirty="0">
                <a:solidFill>
                  <a:srgbClr val="F86941"/>
                </a:solidFill>
              </a:rPr>
              <a:t>70</a:t>
            </a:r>
            <a:r>
              <a:rPr spc="-145" dirty="0">
                <a:solidFill>
                  <a:srgbClr val="F86941"/>
                </a:solidFill>
              </a:rPr>
              <a:t> </a:t>
            </a:r>
            <a:r>
              <a:rPr spc="-40" dirty="0">
                <a:solidFill>
                  <a:srgbClr val="F86941"/>
                </a:solidFill>
              </a:rPr>
              <a:t>Million</a:t>
            </a:r>
            <a:r>
              <a:rPr spc="-120" dirty="0">
                <a:solidFill>
                  <a:srgbClr val="F86941"/>
                </a:solidFill>
              </a:rPr>
              <a:t> </a:t>
            </a:r>
            <a:r>
              <a:rPr dirty="0"/>
              <a:t>Deaf</a:t>
            </a:r>
            <a:r>
              <a:rPr spc="-140" dirty="0"/>
              <a:t> </a:t>
            </a:r>
            <a:r>
              <a:rPr spc="-30" dirty="0"/>
              <a:t>people</a:t>
            </a:r>
            <a:r>
              <a:rPr spc="-130" dirty="0"/>
              <a:t> </a:t>
            </a:r>
            <a:r>
              <a:rPr spc="-35" dirty="0"/>
              <a:t>around</a:t>
            </a:r>
            <a:r>
              <a:rPr spc="-135" dirty="0"/>
              <a:t> </a:t>
            </a:r>
            <a:r>
              <a:rPr spc="-10" dirty="0"/>
              <a:t>the</a:t>
            </a:r>
            <a:r>
              <a:rPr spc="-145" dirty="0"/>
              <a:t> </a:t>
            </a:r>
            <a:r>
              <a:rPr spc="-20" dirty="0"/>
              <a:t>world</a:t>
            </a:r>
            <a:r>
              <a:rPr spc="-140" dirty="0"/>
              <a:t> </a:t>
            </a:r>
            <a:r>
              <a:rPr spc="-155" dirty="0"/>
              <a:t>use</a:t>
            </a:r>
            <a:r>
              <a:rPr spc="-135" dirty="0"/>
              <a:t> </a:t>
            </a:r>
            <a:r>
              <a:rPr spc="-110" dirty="0"/>
              <a:t>sign</a:t>
            </a:r>
            <a:r>
              <a:rPr spc="-125" dirty="0"/>
              <a:t> </a:t>
            </a:r>
            <a:r>
              <a:rPr spc="-10" dirty="0"/>
              <a:t>language</a:t>
            </a: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pc="-140" dirty="0">
                <a:solidFill>
                  <a:srgbClr val="F86941"/>
                </a:solidFill>
              </a:rPr>
              <a:t>98%</a:t>
            </a:r>
            <a:r>
              <a:rPr spc="-135" dirty="0">
                <a:solidFill>
                  <a:srgbClr val="F86941"/>
                </a:solidFill>
              </a:rPr>
              <a:t> </a:t>
            </a:r>
            <a:r>
              <a:rPr spc="-40" dirty="0"/>
              <a:t>of</a:t>
            </a:r>
            <a:r>
              <a:rPr spc="-165" dirty="0"/>
              <a:t> </a:t>
            </a:r>
            <a:r>
              <a:rPr dirty="0"/>
              <a:t>Deaf</a:t>
            </a:r>
            <a:r>
              <a:rPr spc="-150" dirty="0"/>
              <a:t> </a:t>
            </a:r>
            <a:r>
              <a:rPr spc="-30" dirty="0"/>
              <a:t>people</a:t>
            </a:r>
            <a:r>
              <a:rPr spc="-135" dirty="0"/>
              <a:t> </a:t>
            </a:r>
            <a:r>
              <a:rPr spc="-90" dirty="0"/>
              <a:t>this</a:t>
            </a:r>
            <a:r>
              <a:rPr spc="-150" dirty="0"/>
              <a:t> </a:t>
            </a:r>
            <a:r>
              <a:rPr spc="-20" dirty="0"/>
              <a:t>world</a:t>
            </a:r>
            <a:r>
              <a:rPr spc="-150" dirty="0"/>
              <a:t> </a:t>
            </a:r>
            <a:r>
              <a:rPr spc="-35" dirty="0"/>
              <a:t>do</a:t>
            </a:r>
            <a:r>
              <a:rPr spc="-150" dirty="0"/>
              <a:t> </a:t>
            </a:r>
            <a:r>
              <a:rPr spc="-35" dirty="0"/>
              <a:t>not</a:t>
            </a:r>
            <a:r>
              <a:rPr spc="-150" dirty="0"/>
              <a:t> </a:t>
            </a:r>
            <a:r>
              <a:rPr spc="-60" dirty="0"/>
              <a:t>receive</a:t>
            </a:r>
            <a:r>
              <a:rPr spc="-145" dirty="0"/>
              <a:t> </a:t>
            </a:r>
            <a:r>
              <a:rPr spc="-40" dirty="0"/>
              <a:t>education</a:t>
            </a:r>
            <a:r>
              <a:rPr spc="-120" dirty="0"/>
              <a:t> </a:t>
            </a:r>
            <a:r>
              <a:rPr spc="-70" dirty="0"/>
              <a:t>in</a:t>
            </a:r>
            <a:r>
              <a:rPr spc="-150" dirty="0"/>
              <a:t> </a:t>
            </a:r>
            <a:r>
              <a:rPr spc="-20" dirty="0"/>
              <a:t>sign </a:t>
            </a:r>
            <a:r>
              <a:rPr spc="-10" dirty="0"/>
              <a:t>language.</a:t>
            </a: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</a:tabLst>
            </a:pPr>
            <a:r>
              <a:rPr spc="-195" dirty="0">
                <a:solidFill>
                  <a:srgbClr val="F86941"/>
                </a:solidFill>
              </a:rPr>
              <a:t>72%</a:t>
            </a:r>
            <a:r>
              <a:rPr spc="-135" dirty="0">
                <a:solidFill>
                  <a:srgbClr val="F86941"/>
                </a:solidFill>
              </a:rPr>
              <a:t> </a:t>
            </a:r>
            <a:r>
              <a:rPr spc="-45" dirty="0"/>
              <a:t>of</a:t>
            </a:r>
            <a:r>
              <a:rPr spc="-135" dirty="0"/>
              <a:t> </a:t>
            </a:r>
            <a:r>
              <a:rPr spc="-55" dirty="0"/>
              <a:t>families</a:t>
            </a:r>
            <a:r>
              <a:rPr spc="-114" dirty="0"/>
              <a:t> </a:t>
            </a:r>
            <a:r>
              <a:rPr spc="-30" dirty="0"/>
              <a:t>do</a:t>
            </a:r>
            <a:r>
              <a:rPr spc="-125" dirty="0"/>
              <a:t> </a:t>
            </a:r>
            <a:r>
              <a:rPr spc="-35" dirty="0"/>
              <a:t>not</a:t>
            </a:r>
            <a:r>
              <a:rPr spc="-135" dirty="0"/>
              <a:t> </a:t>
            </a:r>
            <a:r>
              <a:rPr spc="-110" dirty="0"/>
              <a:t>sign</a:t>
            </a:r>
            <a:r>
              <a:rPr spc="-120" dirty="0"/>
              <a:t> </a:t>
            </a:r>
            <a:r>
              <a:rPr dirty="0"/>
              <a:t>with</a:t>
            </a:r>
            <a:r>
              <a:rPr spc="-130" dirty="0"/>
              <a:t> </a:t>
            </a:r>
            <a:r>
              <a:rPr spc="-40" dirty="0"/>
              <a:t>their</a:t>
            </a:r>
            <a:r>
              <a:rPr spc="-135" dirty="0"/>
              <a:t> </a:t>
            </a:r>
            <a:r>
              <a:rPr dirty="0"/>
              <a:t>Deaf</a:t>
            </a:r>
            <a:r>
              <a:rPr spc="-130" dirty="0"/>
              <a:t> </a:t>
            </a:r>
            <a:r>
              <a:rPr spc="-10" dirty="0"/>
              <a:t>children.</a:t>
            </a: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pc="-155" dirty="0">
                <a:solidFill>
                  <a:srgbClr val="F86941"/>
                </a:solidFill>
              </a:rPr>
              <a:t>70%</a:t>
            </a:r>
            <a:r>
              <a:rPr spc="-140" dirty="0">
                <a:solidFill>
                  <a:srgbClr val="F86941"/>
                </a:solidFill>
              </a:rPr>
              <a:t> </a:t>
            </a:r>
            <a:r>
              <a:rPr spc="-45" dirty="0"/>
              <a:t>of</a:t>
            </a:r>
            <a:r>
              <a:rPr spc="-145" dirty="0"/>
              <a:t> </a:t>
            </a:r>
            <a:r>
              <a:rPr dirty="0"/>
              <a:t>Deaf</a:t>
            </a:r>
            <a:r>
              <a:rPr spc="-135" dirty="0"/>
              <a:t> </a:t>
            </a:r>
            <a:r>
              <a:rPr spc="-30" dirty="0"/>
              <a:t>people</a:t>
            </a:r>
            <a:r>
              <a:rPr spc="-135" dirty="0"/>
              <a:t> </a:t>
            </a:r>
            <a:r>
              <a:rPr spc="-30" dirty="0"/>
              <a:t>don’t</a:t>
            </a:r>
            <a:r>
              <a:rPr spc="-140" dirty="0"/>
              <a:t> </a:t>
            </a:r>
            <a:r>
              <a:rPr dirty="0"/>
              <a:t>work</a:t>
            </a:r>
            <a:r>
              <a:rPr spc="-145" dirty="0"/>
              <a:t> </a:t>
            </a:r>
            <a:r>
              <a:rPr spc="-65" dirty="0"/>
              <a:t>or</a:t>
            </a:r>
            <a:r>
              <a:rPr spc="-145" dirty="0"/>
              <a:t> </a:t>
            </a:r>
            <a:r>
              <a:rPr dirty="0"/>
              <a:t>are</a:t>
            </a:r>
            <a:r>
              <a:rPr spc="-145" dirty="0"/>
              <a:t> </a:t>
            </a:r>
            <a:r>
              <a:rPr spc="-10" dirty="0"/>
              <a:t>underemployed.</a:t>
            </a: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pc="-425" dirty="0">
                <a:solidFill>
                  <a:srgbClr val="F86941"/>
                </a:solidFill>
              </a:rPr>
              <a:t>1</a:t>
            </a:r>
            <a:r>
              <a:rPr spc="-160" dirty="0">
                <a:solidFill>
                  <a:srgbClr val="F86941"/>
                </a:solidFill>
              </a:rPr>
              <a:t> </a:t>
            </a:r>
            <a:r>
              <a:rPr spc="-70" dirty="0">
                <a:solidFill>
                  <a:srgbClr val="F86941"/>
                </a:solidFill>
              </a:rPr>
              <a:t>in</a:t>
            </a:r>
            <a:r>
              <a:rPr spc="-155" dirty="0">
                <a:solidFill>
                  <a:srgbClr val="F86941"/>
                </a:solidFill>
              </a:rPr>
              <a:t> </a:t>
            </a:r>
            <a:r>
              <a:rPr spc="60" dirty="0">
                <a:solidFill>
                  <a:srgbClr val="F86941"/>
                </a:solidFill>
              </a:rPr>
              <a:t>4</a:t>
            </a:r>
            <a:r>
              <a:rPr spc="-155" dirty="0">
                <a:solidFill>
                  <a:srgbClr val="F86941"/>
                </a:solidFill>
              </a:rPr>
              <a:t> </a:t>
            </a:r>
            <a:r>
              <a:rPr dirty="0"/>
              <a:t>Deaf</a:t>
            </a:r>
            <a:r>
              <a:rPr spc="-160" dirty="0"/>
              <a:t> </a:t>
            </a:r>
            <a:r>
              <a:rPr spc="-30" dirty="0"/>
              <a:t>people</a:t>
            </a:r>
            <a:r>
              <a:rPr spc="-140" dirty="0"/>
              <a:t> </a:t>
            </a:r>
            <a:r>
              <a:rPr dirty="0"/>
              <a:t>have</a:t>
            </a:r>
            <a:r>
              <a:rPr spc="-155" dirty="0"/>
              <a:t> </a:t>
            </a:r>
            <a:r>
              <a:rPr spc="-45" dirty="0"/>
              <a:t>quit</a:t>
            </a:r>
            <a:r>
              <a:rPr spc="-145" dirty="0"/>
              <a:t> </a:t>
            </a:r>
            <a:r>
              <a:rPr spc="140" dirty="0"/>
              <a:t>a</a:t>
            </a:r>
            <a:r>
              <a:rPr spc="-155" dirty="0"/>
              <a:t> </a:t>
            </a:r>
            <a:r>
              <a:rPr spc="-45" dirty="0"/>
              <a:t>job</a:t>
            </a:r>
            <a:r>
              <a:rPr spc="-150" dirty="0"/>
              <a:t> </a:t>
            </a:r>
            <a:r>
              <a:rPr spc="-50" dirty="0"/>
              <a:t>due</a:t>
            </a:r>
            <a:r>
              <a:rPr spc="-155" dirty="0"/>
              <a:t> </a:t>
            </a:r>
            <a:r>
              <a:rPr dirty="0"/>
              <a:t>to</a:t>
            </a:r>
            <a:r>
              <a:rPr spc="-155" dirty="0"/>
              <a:t> </a:t>
            </a:r>
            <a:r>
              <a:rPr spc="-10" dirty="0"/>
              <a:t>discrimination.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6200" y="7620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3145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6991" y="3035796"/>
            <a:ext cx="8220769" cy="578644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556"/>
              </a:lnSpc>
              <a:buNone/>
            </a:pPr>
            <a:r>
              <a:rPr lang="en-US" sz="3645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Benefits of using ASL in Virtual Settings</a:t>
            </a:r>
            <a:endParaRPr lang="en-US" sz="3645" dirty="0"/>
          </a:p>
        </p:txBody>
      </p:sp>
      <p:sp>
        <p:nvSpPr>
          <p:cNvPr id="6" name="Shape 2"/>
          <p:cNvSpPr/>
          <p:nvPr/>
        </p:nvSpPr>
        <p:spPr>
          <a:xfrm>
            <a:off x="1956991" y="3892154"/>
            <a:ext cx="2635845" cy="2244626"/>
          </a:xfrm>
          <a:prstGeom prst="roundRect">
            <a:avLst>
              <a:gd name="adj" fmla="val 4950"/>
            </a:avLst>
          </a:prstGeom>
          <a:solidFill>
            <a:srgbClr val="FFD6D6"/>
          </a:solidFill>
          <a:ln/>
        </p:spPr>
      </p:sp>
      <p:sp>
        <p:nvSpPr>
          <p:cNvPr id="7" name="Text 3"/>
          <p:cNvSpPr/>
          <p:nvPr/>
        </p:nvSpPr>
        <p:spPr>
          <a:xfrm>
            <a:off x="2142133" y="4077296"/>
            <a:ext cx="2265561" cy="578644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78"/>
              </a:lnSpc>
              <a:buNone/>
            </a:pPr>
            <a:r>
              <a:rPr lang="en-US" sz="1822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Improved Engagement</a:t>
            </a:r>
            <a:endParaRPr lang="en-US" sz="1822" b="1" dirty="0"/>
          </a:p>
        </p:txBody>
      </p:sp>
      <p:sp>
        <p:nvSpPr>
          <p:cNvPr id="8" name="Text 4"/>
          <p:cNvSpPr/>
          <p:nvPr/>
        </p:nvSpPr>
        <p:spPr>
          <a:xfrm>
            <a:off x="2142133" y="4766965"/>
            <a:ext cx="2265561" cy="1184672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32"/>
              </a:lnSpc>
              <a:buNone/>
            </a:pPr>
            <a:r>
              <a:rPr lang="en-US" sz="1458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ASL can help keep remote participants actively involved and attentive during virtual meetings.</a:t>
            </a:r>
            <a:endParaRPr lang="en-US" sz="1458" dirty="0"/>
          </a:p>
        </p:txBody>
      </p:sp>
      <p:sp>
        <p:nvSpPr>
          <p:cNvPr id="9" name="Shape 5"/>
          <p:cNvSpPr/>
          <p:nvPr/>
        </p:nvSpPr>
        <p:spPr>
          <a:xfrm>
            <a:off x="4777978" y="3892154"/>
            <a:ext cx="2635845" cy="2244626"/>
          </a:xfrm>
          <a:prstGeom prst="roundRect">
            <a:avLst>
              <a:gd name="adj" fmla="val 4950"/>
            </a:avLst>
          </a:prstGeom>
          <a:solidFill>
            <a:srgbClr val="FFD6D6"/>
          </a:solidFill>
          <a:ln/>
        </p:spPr>
      </p:sp>
      <p:sp>
        <p:nvSpPr>
          <p:cNvPr id="10" name="Text 6"/>
          <p:cNvSpPr/>
          <p:nvPr/>
        </p:nvSpPr>
        <p:spPr>
          <a:xfrm>
            <a:off x="4963120" y="4077296"/>
            <a:ext cx="2265561" cy="578644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78"/>
              </a:lnSpc>
              <a:buNone/>
            </a:pPr>
            <a:r>
              <a:rPr lang="en-US" sz="1822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Enhanced Accessibility</a:t>
            </a:r>
            <a:endParaRPr lang="en-US" sz="1822" b="1" dirty="0"/>
          </a:p>
        </p:txBody>
      </p:sp>
      <p:sp>
        <p:nvSpPr>
          <p:cNvPr id="11" name="Text 7"/>
          <p:cNvSpPr/>
          <p:nvPr/>
        </p:nvSpPr>
        <p:spPr>
          <a:xfrm>
            <a:off x="4963120" y="4766965"/>
            <a:ext cx="2265561" cy="1184672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32"/>
              </a:lnSpc>
              <a:buNone/>
            </a:pPr>
            <a:r>
              <a:rPr lang="en-US" sz="1458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ASL provides accessibility for deaf and hard-of-hearing individuals, ensuring equal participation.</a:t>
            </a:r>
            <a:endParaRPr lang="en-US" sz="1458" dirty="0"/>
          </a:p>
        </p:txBody>
      </p:sp>
      <p:sp>
        <p:nvSpPr>
          <p:cNvPr id="12" name="Shape 8"/>
          <p:cNvSpPr/>
          <p:nvPr/>
        </p:nvSpPr>
        <p:spPr>
          <a:xfrm>
            <a:off x="7598966" y="3892154"/>
            <a:ext cx="2635845" cy="2244626"/>
          </a:xfrm>
          <a:prstGeom prst="roundRect">
            <a:avLst>
              <a:gd name="adj" fmla="val 4950"/>
            </a:avLst>
          </a:prstGeom>
          <a:solidFill>
            <a:srgbClr val="FFD6D6"/>
          </a:solidFill>
          <a:ln/>
        </p:spPr>
      </p:sp>
      <p:sp>
        <p:nvSpPr>
          <p:cNvPr id="13" name="Text 9"/>
          <p:cNvSpPr/>
          <p:nvPr/>
        </p:nvSpPr>
        <p:spPr>
          <a:xfrm>
            <a:off x="7784108" y="4077296"/>
            <a:ext cx="2265561" cy="578644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78"/>
              </a:lnSpc>
              <a:buNone/>
            </a:pPr>
            <a:r>
              <a:rPr lang="en-US" sz="1822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Clearer Communication</a:t>
            </a:r>
            <a:endParaRPr lang="en-US" sz="1822" b="1" dirty="0"/>
          </a:p>
        </p:txBody>
      </p:sp>
      <p:sp>
        <p:nvSpPr>
          <p:cNvPr id="14" name="Text 10"/>
          <p:cNvSpPr/>
          <p:nvPr/>
        </p:nvSpPr>
        <p:spPr>
          <a:xfrm>
            <a:off x="7784108" y="4766965"/>
            <a:ext cx="2265561" cy="1184672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32"/>
              </a:lnSpc>
              <a:buNone/>
            </a:pPr>
            <a:r>
              <a:rPr lang="en-US" sz="1458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 cues and hand gestures can often convey meaning more effectively than spoken words alone.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2479844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1956991" y="1743075"/>
            <a:ext cx="8277919" cy="1157288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556"/>
              </a:lnSpc>
              <a:buNone/>
            </a:pPr>
            <a:r>
              <a:rPr lang="en-US" sz="3645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Common ASL Tools for Virtual Communication</a:t>
            </a:r>
            <a:endParaRPr lang="en-US" sz="364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991" y="3270647"/>
            <a:ext cx="370284" cy="3702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56991" y="3826073"/>
            <a:ext cx="1861145" cy="289322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78"/>
              </a:lnSpc>
              <a:buNone/>
            </a:pPr>
            <a:r>
              <a:rPr lang="en-US" sz="1822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Camera</a:t>
            </a:r>
            <a:endParaRPr lang="en-US" sz="1822" b="1" dirty="0"/>
          </a:p>
        </p:txBody>
      </p:sp>
      <p:sp>
        <p:nvSpPr>
          <p:cNvPr id="7" name="Text 3"/>
          <p:cNvSpPr/>
          <p:nvPr/>
        </p:nvSpPr>
        <p:spPr>
          <a:xfrm>
            <a:off x="1956991" y="4226421"/>
            <a:ext cx="1861145" cy="888504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2"/>
              </a:lnSpc>
              <a:buNone/>
            </a:pPr>
            <a:r>
              <a:rPr lang="en-US" sz="1458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Indicates the need to turn on or off the camera.</a:t>
            </a:r>
            <a:endParaRPr lang="en-US" sz="1458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850" y="3270647"/>
            <a:ext cx="370284" cy="3702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095850" y="3826073"/>
            <a:ext cx="1861244" cy="289322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78"/>
              </a:lnSpc>
              <a:buNone/>
            </a:pPr>
            <a:r>
              <a:rPr lang="en-US" sz="1822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Microphone</a:t>
            </a:r>
            <a:endParaRPr lang="en-US" sz="1822" b="1" dirty="0"/>
          </a:p>
        </p:txBody>
      </p:sp>
      <p:sp>
        <p:nvSpPr>
          <p:cNvPr id="10" name="Text 5"/>
          <p:cNvSpPr/>
          <p:nvPr/>
        </p:nvSpPr>
        <p:spPr>
          <a:xfrm>
            <a:off x="4095850" y="4226421"/>
            <a:ext cx="1861244" cy="888504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2"/>
              </a:lnSpc>
              <a:buNone/>
            </a:pPr>
            <a:r>
              <a:rPr lang="en-US" sz="1458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Signals to mute or unmute the microphone.</a:t>
            </a:r>
            <a:endParaRPr lang="en-US" sz="1458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4807" y="3270647"/>
            <a:ext cx="370284" cy="3702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234807" y="3826073"/>
            <a:ext cx="1861145" cy="289322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78"/>
              </a:lnSpc>
              <a:buNone/>
            </a:pPr>
            <a:r>
              <a:rPr lang="en-US" sz="1822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Chat</a:t>
            </a:r>
            <a:endParaRPr lang="en-US" sz="1822" b="1" dirty="0"/>
          </a:p>
        </p:txBody>
      </p:sp>
      <p:sp>
        <p:nvSpPr>
          <p:cNvPr id="13" name="Text 7"/>
          <p:cNvSpPr/>
          <p:nvPr/>
        </p:nvSpPr>
        <p:spPr>
          <a:xfrm>
            <a:off x="6234807" y="4226421"/>
            <a:ext cx="1861145" cy="592336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2"/>
              </a:lnSpc>
              <a:buNone/>
            </a:pPr>
            <a:r>
              <a:rPr lang="en-US" sz="1458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Expresses the desire to use the chat feature.</a:t>
            </a:r>
            <a:endParaRPr lang="en-US" sz="1458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3666" y="3270647"/>
            <a:ext cx="370284" cy="37028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373666" y="3826073"/>
            <a:ext cx="1861244" cy="289322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78"/>
              </a:lnSpc>
              <a:buNone/>
            </a:pPr>
            <a:r>
              <a:rPr lang="en-US" sz="1822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Raise Hand</a:t>
            </a:r>
            <a:endParaRPr lang="en-US" sz="1822" b="1" dirty="0"/>
          </a:p>
        </p:txBody>
      </p:sp>
      <p:sp>
        <p:nvSpPr>
          <p:cNvPr id="16" name="Text 9"/>
          <p:cNvSpPr/>
          <p:nvPr/>
        </p:nvSpPr>
        <p:spPr>
          <a:xfrm>
            <a:off x="8373666" y="4226421"/>
            <a:ext cx="1861244" cy="888504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2"/>
              </a:lnSpc>
              <a:buNone/>
            </a:pPr>
            <a:r>
              <a:rPr lang="en-US" sz="1458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Indicates the user wants to speak or ask a question.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462664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1956991" y="1075532"/>
            <a:ext cx="8277919" cy="1157288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556"/>
              </a:lnSpc>
              <a:buNone/>
            </a:pPr>
            <a:r>
              <a:rPr lang="en-US" sz="3645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Etiquette for using ASL in Virtual Meetings</a:t>
            </a:r>
            <a:endParaRPr lang="en-US" sz="3645" dirty="0"/>
          </a:p>
        </p:txBody>
      </p:sp>
      <p:sp>
        <p:nvSpPr>
          <p:cNvPr id="5" name="Shape 2"/>
          <p:cNvSpPr/>
          <p:nvPr/>
        </p:nvSpPr>
        <p:spPr>
          <a:xfrm>
            <a:off x="1956991" y="2747765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FFD6D6"/>
          </a:solidFill>
          <a:ln/>
        </p:spPr>
      </p:sp>
      <p:sp>
        <p:nvSpPr>
          <p:cNvPr id="6" name="Text 3"/>
          <p:cNvSpPr/>
          <p:nvPr/>
        </p:nvSpPr>
        <p:spPr>
          <a:xfrm>
            <a:off x="2122587" y="2782491"/>
            <a:ext cx="85328" cy="347068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58753" y="2811363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78"/>
              </a:lnSpc>
              <a:buNone/>
            </a:pPr>
            <a:r>
              <a:rPr lang="en-US" sz="1822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Face the Camera</a:t>
            </a:r>
            <a:endParaRPr lang="en-US" sz="1822" b="1" dirty="0"/>
          </a:p>
        </p:txBody>
      </p:sp>
      <p:sp>
        <p:nvSpPr>
          <p:cNvPr id="8" name="Text 5"/>
          <p:cNvSpPr/>
          <p:nvPr/>
        </p:nvSpPr>
        <p:spPr>
          <a:xfrm>
            <a:off x="2558752" y="3211711"/>
            <a:ext cx="3444677" cy="888504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32"/>
              </a:lnSpc>
              <a:buNone/>
            </a:pPr>
            <a:r>
              <a:rPr lang="en-US" sz="1458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 direct eye contact with the camera to ensure clear visibility of your signing.</a:t>
            </a:r>
            <a:endParaRPr lang="en-US" sz="1458" dirty="0"/>
          </a:p>
        </p:txBody>
      </p:sp>
      <p:sp>
        <p:nvSpPr>
          <p:cNvPr id="9" name="Shape 6"/>
          <p:cNvSpPr/>
          <p:nvPr/>
        </p:nvSpPr>
        <p:spPr>
          <a:xfrm>
            <a:off x="6188571" y="2747765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FFD6D6"/>
          </a:solidFill>
          <a:ln/>
        </p:spPr>
      </p:sp>
      <p:sp>
        <p:nvSpPr>
          <p:cNvPr id="10" name="Text 7"/>
          <p:cNvSpPr/>
          <p:nvPr/>
        </p:nvSpPr>
        <p:spPr>
          <a:xfrm>
            <a:off x="6320731" y="2782491"/>
            <a:ext cx="152202" cy="347068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6790333" y="2811363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78"/>
              </a:lnSpc>
              <a:buNone/>
            </a:pPr>
            <a:r>
              <a:rPr lang="en-US" sz="1822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Use Well-Lit Space</a:t>
            </a:r>
            <a:endParaRPr lang="en-US" sz="1822" b="1" dirty="0"/>
          </a:p>
        </p:txBody>
      </p:sp>
      <p:sp>
        <p:nvSpPr>
          <p:cNvPr id="12" name="Text 9"/>
          <p:cNvSpPr/>
          <p:nvPr/>
        </p:nvSpPr>
        <p:spPr>
          <a:xfrm>
            <a:off x="6790332" y="3211711"/>
            <a:ext cx="3444677" cy="592336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32"/>
              </a:lnSpc>
              <a:buNone/>
            </a:pPr>
            <a:r>
              <a:rPr lang="en-US" sz="1458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your face and hands are well-lit to enhance visibility and expressiveness.</a:t>
            </a:r>
            <a:endParaRPr lang="en-US" sz="1458" dirty="0"/>
          </a:p>
        </p:txBody>
      </p:sp>
      <p:sp>
        <p:nvSpPr>
          <p:cNvPr id="13" name="Shape 10"/>
          <p:cNvSpPr/>
          <p:nvPr/>
        </p:nvSpPr>
        <p:spPr>
          <a:xfrm>
            <a:off x="1956991" y="4430019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FFD6D6"/>
          </a:solidFill>
          <a:ln/>
        </p:spPr>
      </p:sp>
      <p:sp>
        <p:nvSpPr>
          <p:cNvPr id="14" name="Text 11"/>
          <p:cNvSpPr/>
          <p:nvPr/>
        </p:nvSpPr>
        <p:spPr>
          <a:xfrm>
            <a:off x="2083892" y="4464744"/>
            <a:ext cx="162818" cy="347068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558753" y="4493617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78"/>
              </a:lnSpc>
              <a:buNone/>
            </a:pPr>
            <a:r>
              <a:rPr lang="en-US" sz="1822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Avoid Distractions</a:t>
            </a:r>
            <a:endParaRPr lang="en-US" sz="1822" b="1" dirty="0"/>
          </a:p>
        </p:txBody>
      </p:sp>
      <p:sp>
        <p:nvSpPr>
          <p:cNvPr id="16" name="Text 13"/>
          <p:cNvSpPr/>
          <p:nvPr/>
        </p:nvSpPr>
        <p:spPr>
          <a:xfrm>
            <a:off x="2558752" y="4893966"/>
            <a:ext cx="3444677" cy="888504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32"/>
              </a:lnSpc>
              <a:buNone/>
            </a:pPr>
            <a:r>
              <a:rPr lang="en-US" sz="1458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Minimize background noise and activity to keep the focus on your ASL communication.</a:t>
            </a:r>
            <a:endParaRPr lang="en-US" sz="1458" dirty="0"/>
          </a:p>
        </p:txBody>
      </p:sp>
      <p:sp>
        <p:nvSpPr>
          <p:cNvPr id="17" name="Shape 14"/>
          <p:cNvSpPr/>
          <p:nvPr/>
        </p:nvSpPr>
        <p:spPr>
          <a:xfrm>
            <a:off x="6188571" y="4430019"/>
            <a:ext cx="416619" cy="416619"/>
          </a:xfrm>
          <a:prstGeom prst="roundRect">
            <a:avLst>
              <a:gd name="adj" fmla="val 26667"/>
            </a:avLst>
          </a:prstGeom>
          <a:solidFill>
            <a:srgbClr val="FFD6D6"/>
          </a:solidFill>
          <a:ln/>
        </p:spPr>
      </p:sp>
      <p:sp>
        <p:nvSpPr>
          <p:cNvPr id="18" name="Text 15"/>
          <p:cNvSpPr/>
          <p:nvPr/>
        </p:nvSpPr>
        <p:spPr>
          <a:xfrm>
            <a:off x="6311007" y="4464744"/>
            <a:ext cx="171648" cy="347068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187" dirty="0"/>
          </a:p>
        </p:txBody>
      </p:sp>
      <p:sp>
        <p:nvSpPr>
          <p:cNvPr id="19" name="Text 16"/>
          <p:cNvSpPr/>
          <p:nvPr/>
        </p:nvSpPr>
        <p:spPr>
          <a:xfrm>
            <a:off x="6790333" y="4493617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78"/>
              </a:lnSpc>
              <a:buNone/>
            </a:pPr>
            <a:r>
              <a:rPr lang="en-US" sz="1822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Provide Captions</a:t>
            </a:r>
            <a:endParaRPr lang="en-US" sz="1822" b="1" dirty="0"/>
          </a:p>
        </p:txBody>
      </p:sp>
      <p:sp>
        <p:nvSpPr>
          <p:cNvPr id="20" name="Text 17"/>
          <p:cNvSpPr/>
          <p:nvPr/>
        </p:nvSpPr>
        <p:spPr>
          <a:xfrm>
            <a:off x="6790332" y="4893966"/>
            <a:ext cx="3444677" cy="888504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32"/>
              </a:lnSpc>
              <a:buNone/>
            </a:pPr>
            <a:r>
              <a:rPr lang="en-US" sz="1458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Consider offering closed captioning or transcription services to support attendees.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1636691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1956991" y="1413272"/>
            <a:ext cx="8277919" cy="1157288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556"/>
              </a:lnSpc>
              <a:buNone/>
            </a:pPr>
            <a:r>
              <a:rPr lang="en-US" sz="3645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Accessibility Considerations for ASL Users</a:t>
            </a:r>
            <a:endParaRPr lang="en-US" sz="3645" dirty="0"/>
          </a:p>
        </p:txBody>
      </p:sp>
      <p:sp>
        <p:nvSpPr>
          <p:cNvPr id="5" name="Text 2"/>
          <p:cNvSpPr/>
          <p:nvPr/>
        </p:nvSpPr>
        <p:spPr>
          <a:xfrm>
            <a:off x="1956991" y="3033416"/>
            <a:ext cx="2457847" cy="578644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78"/>
              </a:lnSpc>
              <a:buNone/>
            </a:pPr>
            <a:r>
              <a:rPr lang="en-US" sz="1822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Screen Reader Compatibility</a:t>
            </a:r>
            <a:endParaRPr lang="en-US" sz="1822" b="1" dirty="0"/>
          </a:p>
        </p:txBody>
      </p:sp>
      <p:sp>
        <p:nvSpPr>
          <p:cNvPr id="6" name="Text 3"/>
          <p:cNvSpPr/>
          <p:nvPr/>
        </p:nvSpPr>
        <p:spPr>
          <a:xfrm>
            <a:off x="1956991" y="3797201"/>
            <a:ext cx="2457847" cy="1480840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32"/>
              </a:lnSpc>
              <a:buNone/>
            </a:pPr>
            <a:r>
              <a:rPr lang="en-US" sz="1458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virtual meeting platforms are compatible with screen readers used by deaf and hard-of-hearing individuals.</a:t>
            </a:r>
            <a:endParaRPr lang="en-US" sz="1458" dirty="0"/>
          </a:p>
        </p:txBody>
      </p:sp>
      <p:sp>
        <p:nvSpPr>
          <p:cNvPr id="7" name="Text 4"/>
          <p:cNvSpPr/>
          <p:nvPr/>
        </p:nvSpPr>
        <p:spPr>
          <a:xfrm>
            <a:off x="4872832" y="3033416"/>
            <a:ext cx="2457847" cy="578644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78"/>
              </a:lnSpc>
              <a:buNone/>
            </a:pPr>
            <a:r>
              <a:rPr lang="en-US" sz="1822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ASL Interpreter Provision</a:t>
            </a:r>
            <a:endParaRPr lang="en-US" sz="1822" b="1" dirty="0"/>
          </a:p>
        </p:txBody>
      </p:sp>
      <p:sp>
        <p:nvSpPr>
          <p:cNvPr id="8" name="Text 5"/>
          <p:cNvSpPr/>
          <p:nvPr/>
        </p:nvSpPr>
        <p:spPr>
          <a:xfrm>
            <a:off x="4872832" y="3797201"/>
            <a:ext cx="2457847" cy="888504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32"/>
              </a:lnSpc>
              <a:buNone/>
            </a:pPr>
            <a:r>
              <a:rPr lang="en-US" sz="1458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professional ASL interpreters to facilitate clear and accurate communication.</a:t>
            </a:r>
            <a:endParaRPr lang="en-US" sz="1458" dirty="0"/>
          </a:p>
        </p:txBody>
      </p:sp>
      <p:sp>
        <p:nvSpPr>
          <p:cNvPr id="9" name="Text 6"/>
          <p:cNvSpPr/>
          <p:nvPr/>
        </p:nvSpPr>
        <p:spPr>
          <a:xfrm>
            <a:off x="7788672" y="3033415"/>
            <a:ext cx="2362398" cy="289322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78"/>
              </a:lnSpc>
              <a:buNone/>
            </a:pPr>
            <a:r>
              <a:rPr lang="en-US" sz="1822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Breakout Room Access</a:t>
            </a:r>
            <a:endParaRPr lang="en-US" sz="1822" b="1" dirty="0"/>
          </a:p>
        </p:txBody>
      </p:sp>
      <p:sp>
        <p:nvSpPr>
          <p:cNvPr id="10" name="Text 7"/>
          <p:cNvSpPr/>
          <p:nvPr/>
        </p:nvSpPr>
        <p:spPr>
          <a:xfrm>
            <a:off x="7788672" y="3507879"/>
            <a:ext cx="2457847" cy="1184672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32"/>
              </a:lnSpc>
              <a:buNone/>
            </a:pPr>
            <a:r>
              <a:rPr lang="en-US" sz="1458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ASL users can seamlessly access and participate in breakout room discussions.</a:t>
            </a:r>
            <a:endParaRPr lang="en-US" sz="1458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993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048000" cy="68589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738464" y="506314"/>
            <a:ext cx="7763073" cy="1150938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531"/>
              </a:lnSpc>
              <a:buNone/>
            </a:pPr>
            <a:r>
              <a:rPr lang="en-US" sz="3625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Challenges and Solutions for ASL in Virtual Environments</a:t>
            </a:r>
            <a:endParaRPr lang="en-US" sz="362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464" y="1933377"/>
            <a:ext cx="920651" cy="147310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935240" y="2117428"/>
            <a:ext cx="2301776" cy="287734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66"/>
              </a:lnSpc>
              <a:buNone/>
            </a:pPr>
            <a:r>
              <a:rPr lang="en-US" sz="1812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Bandwidth Limitations</a:t>
            </a:r>
            <a:endParaRPr lang="en-US" sz="1812" b="1" dirty="0"/>
          </a:p>
        </p:txBody>
      </p:sp>
      <p:sp>
        <p:nvSpPr>
          <p:cNvPr id="8" name="Text 3"/>
          <p:cNvSpPr/>
          <p:nvPr/>
        </p:nvSpPr>
        <p:spPr>
          <a:xfrm>
            <a:off x="4935240" y="2515593"/>
            <a:ext cx="6566297" cy="294581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2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 video quality and compression to ensure smooth ASL transmission.</a:t>
            </a:r>
            <a:endParaRPr lang="en-US" sz="14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8464" y="3406478"/>
            <a:ext cx="920651" cy="147310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935240" y="3590529"/>
            <a:ext cx="2301776" cy="287734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66"/>
              </a:lnSpc>
              <a:buNone/>
            </a:pPr>
            <a:r>
              <a:rPr lang="en-US" sz="1812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Latency and Lag</a:t>
            </a:r>
            <a:endParaRPr lang="en-US" sz="1812" b="1" dirty="0"/>
          </a:p>
        </p:txBody>
      </p:sp>
      <p:sp>
        <p:nvSpPr>
          <p:cNvPr id="11" name="Text 5"/>
          <p:cNvSpPr/>
          <p:nvPr/>
        </p:nvSpPr>
        <p:spPr>
          <a:xfrm>
            <a:off x="4935240" y="3988694"/>
            <a:ext cx="6566297" cy="294581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2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strategies to minimize delays and ensure real-time ASL interactions.</a:t>
            </a:r>
            <a:endParaRPr lang="en-US" sz="14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8464" y="4879579"/>
            <a:ext cx="920651" cy="147310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935240" y="5063630"/>
            <a:ext cx="2301776" cy="287734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66"/>
              </a:lnSpc>
              <a:buNone/>
            </a:pPr>
            <a:r>
              <a:rPr lang="en-US" sz="1812" b="1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Technical Familiarity</a:t>
            </a:r>
            <a:endParaRPr lang="en-US" sz="1812" b="1" dirty="0"/>
          </a:p>
        </p:txBody>
      </p:sp>
      <p:sp>
        <p:nvSpPr>
          <p:cNvPr id="14" name="Text 7"/>
          <p:cNvSpPr/>
          <p:nvPr/>
        </p:nvSpPr>
        <p:spPr>
          <a:xfrm>
            <a:off x="4935240" y="5461795"/>
            <a:ext cx="6566297" cy="294581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2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training and support to help ASL users navigate virtual meeting platforms.</a:t>
            </a:r>
            <a:endParaRPr lang="en-US" sz="1450" dirty="0"/>
          </a:p>
        </p:txBody>
      </p:sp>
    </p:spTree>
    <p:extLst>
      <p:ext uri="{BB962C8B-B14F-4D97-AF65-F5344CB8AC3E}">
        <p14:creationId xmlns:p14="http://schemas.microsoft.com/office/powerpoint/2010/main" val="1467105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</TotalTime>
  <Words>552</Words>
  <Application>Microsoft Office PowerPoint</Application>
  <PresentationFormat>Widescreen</PresentationFormat>
  <Paragraphs>89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MT</vt:lpstr>
      <vt:lpstr>Calibri</vt:lpstr>
      <vt:lpstr>Lucida Sans Unicode</vt:lpstr>
      <vt:lpstr>Red Hat Text</vt:lpstr>
      <vt:lpstr>Roboto</vt:lpstr>
      <vt:lpstr>Tahoma</vt:lpstr>
      <vt:lpstr>Office Theme</vt:lpstr>
      <vt:lpstr>PowerPoint Presentation</vt:lpstr>
      <vt:lpstr>USING TECHNOLOGY TO IMPROVE ACCESSIBILITY</vt:lpstr>
      <vt:lpstr>SIGN LANGUAGE INTERPRETER</vt:lpstr>
      <vt:lpstr>REASONS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OUTLINE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Ritik kumar</dc:creator>
  <cp:lastModifiedBy>ritik kumar</cp:lastModifiedBy>
  <cp:revision>29</cp:revision>
  <dcterms:created xsi:type="dcterms:W3CDTF">2024-04-05T04:10:31Z</dcterms:created>
  <dcterms:modified xsi:type="dcterms:W3CDTF">2024-04-19T14:17:04Z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2019-04-08T00:00:00Z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2024-04-05T00:00:00Z</vt:filetime>
  </property>
  <property fmtid="{D5CDD505-2E9C-101B-9397-08002B2CF9AE}" pid="5" name="Producer">
    <vt:lpwstr>Microsoft® PowerPoint® for Office 365</vt:lpwstr>
  </property>
</Properties>
</file>